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35" autoAdjust="0"/>
  </p:normalViewPr>
  <p:slideViewPr>
    <p:cSldViewPr>
      <p:cViewPr>
        <p:scale>
          <a:sx n="100" d="100"/>
          <a:sy n="100" d="100"/>
        </p:scale>
        <p:origin x="-592" y="-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5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13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27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37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94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90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6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12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42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10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10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D27C-CA1E-4E73-AD65-6C8D46598FB6}" type="datetimeFigureOut">
              <a:rPr kumimoji="1" lang="ja-JP" altLang="en-US" smtClean="0"/>
              <a:t>2013/11/8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A3FBE-021A-4FFE-8CBE-584C1E8CE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92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884370" y="35721"/>
            <a:ext cx="115212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PｺﾞｼｯｸE" pitchFamily="50" charset="-128"/>
                <a:ea typeface="HGPｺﾞｼｯｸE" pitchFamily="50" charset="-128"/>
              </a:rPr>
              <a:t>別添（企業概要表）</a:t>
            </a:r>
            <a:endParaRPr kumimoji="1" lang="ja-JP" altLang="en-US" sz="900" dirty="0">
              <a:latin typeface="HGPｺﾞｼｯｸE" pitchFamily="50" charset="-128"/>
              <a:ea typeface="HGPｺﾞｼｯｸE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45219" y="1716429"/>
            <a:ext cx="4319690" cy="5043216"/>
            <a:chOff x="52861" y="1641851"/>
            <a:chExt cx="4319690" cy="5043216"/>
          </a:xfrm>
        </p:grpSpPr>
        <p:sp>
          <p:nvSpPr>
            <p:cNvPr id="6" name="角丸四角形 5"/>
            <p:cNvSpPr/>
            <p:nvPr/>
          </p:nvSpPr>
          <p:spPr>
            <a:xfrm>
              <a:off x="52861" y="1819619"/>
              <a:ext cx="4319690" cy="4865448"/>
            </a:xfrm>
            <a:prstGeom prst="roundRect">
              <a:avLst>
                <a:gd name="adj" fmla="val 7975"/>
              </a:avLst>
            </a:prstGeom>
            <a:ln w="76200" cmpd="thinThick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105204" y="1641851"/>
              <a:ext cx="2170652" cy="3555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PｺﾞｼｯｸE" pitchFamily="50" charset="-128"/>
                  <a:ea typeface="HGPｺﾞｼｯｸE" pitchFamily="50" charset="-128"/>
                </a:rPr>
                <a:t>事業領域・事業内容</a:t>
              </a:r>
              <a:endParaRPr kumimoji="1" lang="ja-JP" altLang="en-US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13851" y="328904"/>
            <a:ext cx="8922646" cy="1275011"/>
          </a:xfrm>
          <a:prstGeom prst="roundRect">
            <a:avLst>
              <a:gd name="adj" fmla="val 9301"/>
            </a:avLst>
          </a:prstGeom>
          <a:ln w="76200" cmpd="thinThick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4743" y="151137"/>
            <a:ext cx="1200922" cy="355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会社概要</a:t>
            </a:r>
            <a:endParaRPr kumimoji="1" lang="ja-JP" altLang="en-US" dirty="0">
              <a:solidFill>
                <a:schemeClr val="tx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6796" y="436581"/>
            <a:ext cx="8654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●記入事項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　経営理念、ミッション、ビジョン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90666" y="2120024"/>
            <a:ext cx="3440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●記入事項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・事業を展開する領域、事業内容、事業</a:t>
            </a:r>
            <a:r>
              <a:rPr lang="ja-JP" altLang="en-US" sz="1100" dirty="0">
                <a:solidFill>
                  <a:srgbClr val="FF0000"/>
                </a:solidFill>
              </a:rPr>
              <a:t>規模・</a:t>
            </a:r>
            <a:r>
              <a:rPr lang="ja-JP" altLang="en-US" sz="1100" dirty="0" smtClean="0">
                <a:solidFill>
                  <a:srgbClr val="FF0000"/>
                </a:solidFill>
              </a:rPr>
              <a:t>構成比、　国内・海外の売上比</a:t>
            </a:r>
            <a:r>
              <a:rPr lang="ja-JP" altLang="en-US" sz="1100" dirty="0">
                <a:solidFill>
                  <a:srgbClr val="FF0000"/>
                </a:solidFill>
              </a:rPr>
              <a:t>等</a:t>
            </a:r>
            <a:r>
              <a:rPr lang="ja-JP" altLang="en-US" sz="1100" dirty="0" smtClean="0">
                <a:solidFill>
                  <a:srgbClr val="FF0000"/>
                </a:solidFill>
              </a:rPr>
              <a:t>をご記入下さい。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・</a:t>
            </a:r>
            <a:r>
              <a:rPr lang="ja-JP" altLang="en-US" sz="1100" dirty="0" smtClean="0">
                <a:solidFill>
                  <a:srgbClr val="FF0000"/>
                </a:solidFill>
              </a:rPr>
              <a:t>必要に応じて図表等を挿入下さい。</a:t>
            </a:r>
            <a:endParaRPr kumimoji="1" lang="en-US" altLang="ja-JP" sz="1100" dirty="0" smtClean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4676275" y="1720144"/>
            <a:ext cx="4327954" cy="5059990"/>
            <a:chOff x="113850" y="1656315"/>
            <a:chExt cx="4327954" cy="5059990"/>
          </a:xfrm>
        </p:grpSpPr>
        <p:sp>
          <p:nvSpPr>
            <p:cNvPr id="22" name="角丸四角形 21"/>
            <p:cNvSpPr/>
            <p:nvPr/>
          </p:nvSpPr>
          <p:spPr>
            <a:xfrm>
              <a:off x="113850" y="1819619"/>
              <a:ext cx="4327954" cy="4896686"/>
            </a:xfrm>
            <a:prstGeom prst="roundRect">
              <a:avLst>
                <a:gd name="adj" fmla="val 7975"/>
              </a:avLst>
            </a:prstGeom>
            <a:ln w="76200" cmpd="thinThick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969567" y="1656315"/>
              <a:ext cx="2545516" cy="3555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HGPｺﾞｼｯｸE" pitchFamily="50" charset="-128"/>
                  <a:ea typeface="HGPｺﾞｼｯｸE" pitchFamily="50" charset="-128"/>
                </a:rPr>
                <a:t>コアコンピタンス</a:t>
              </a:r>
              <a:r>
                <a:rPr lang="en-US" altLang="ja-JP" dirty="0" smtClean="0">
                  <a:solidFill>
                    <a:schemeClr val="tx1"/>
                  </a:solidFill>
                  <a:latin typeface="HGPｺﾞｼｯｸE" pitchFamily="50" charset="-128"/>
                  <a:ea typeface="HGPｺﾞｼｯｸE" pitchFamily="50" charset="-128"/>
                </a:rPr>
                <a:t>(</a:t>
              </a:r>
              <a:r>
                <a:rPr lang="ja-JP" altLang="en-US" dirty="0" smtClean="0">
                  <a:solidFill>
                    <a:schemeClr val="tx1"/>
                  </a:solidFill>
                  <a:latin typeface="HGPｺﾞｼｯｸE" pitchFamily="50" charset="-128"/>
                  <a:ea typeface="HGPｺﾞｼｯｸE" pitchFamily="50" charset="-128"/>
                </a:rPr>
                <a:t>強み）</a:t>
              </a:r>
              <a:endParaRPr kumimoji="1" lang="ja-JP" altLang="en-US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5004048" y="2069636"/>
            <a:ext cx="36724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FF0000"/>
                </a:solidFill>
              </a:rPr>
              <a:t>●記入</a:t>
            </a:r>
            <a:r>
              <a:rPr lang="ja-JP" altLang="en-US" sz="1100" dirty="0">
                <a:solidFill>
                  <a:srgbClr val="FF0000"/>
                </a:solidFill>
              </a:rPr>
              <a:t>事項</a:t>
            </a: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・競争力</a:t>
            </a:r>
            <a:r>
              <a:rPr lang="ja-JP" altLang="en-US" sz="1100" dirty="0">
                <a:solidFill>
                  <a:srgbClr val="FF0000"/>
                </a:solidFill>
              </a:rPr>
              <a:t>となる技術、スキル、ノウハウ</a:t>
            </a:r>
            <a:r>
              <a:rPr lang="ja-JP" altLang="en-US" sz="1100" dirty="0" smtClean="0">
                <a:solidFill>
                  <a:srgbClr val="FF0000"/>
                </a:solidFill>
              </a:rPr>
              <a:t>等をご記入下さい。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・必要に応じて図表等を挿入下さい。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96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64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国田 希望（宮城復興局）</dc:creator>
  <cp:lastModifiedBy>榎本　秀明　</cp:lastModifiedBy>
  <cp:revision>64</cp:revision>
  <cp:lastPrinted>2013-09-17T04:02:26Z</cp:lastPrinted>
  <dcterms:created xsi:type="dcterms:W3CDTF">2013-09-09T01:27:28Z</dcterms:created>
  <dcterms:modified xsi:type="dcterms:W3CDTF">2013-11-08T02:06:46Z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