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007" autoAdjust="0"/>
    <p:restoredTop sz="94660"/>
  </p:normalViewPr>
  <p:slideViewPr>
    <p:cSldViewPr snapToGrid="0">
      <p:cViewPr>
        <p:scale>
          <a:sx n="150" d="100"/>
          <a:sy n="150" d="100"/>
        </p:scale>
        <p:origin x="90" y="-2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591E838-A1A0-D647-CF76-3725F4B8D3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646616-E9EA-DC43-A073-2460740B6F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E54EF-DD33-4935-80FA-640CD5415748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4EA1DDE-D7E9-B5AC-4378-1A8DB2BAB1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00546C-9499-DADA-6AF3-7DF970E70D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01217-38EA-4960-ABC8-D83DD0CDFF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7736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171BE0-3DF3-4D74-98EA-2CF2FAFD4598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F999E-01D6-4776-8A17-FF726876AC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4513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D512-CBF2-412C-8F93-E91B0CE82845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408C-B56E-40C4-9F62-56C15F0D9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54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D512-CBF2-412C-8F93-E91B0CE82845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408C-B56E-40C4-9F62-56C15F0D9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25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D512-CBF2-412C-8F93-E91B0CE82845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408C-B56E-40C4-9F62-56C15F0D9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9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D512-CBF2-412C-8F93-E91B0CE82845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408C-B56E-40C4-9F62-56C15F0D9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266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D512-CBF2-412C-8F93-E91B0CE82845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408C-B56E-40C4-9F62-56C15F0D9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900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D512-CBF2-412C-8F93-E91B0CE82845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408C-B56E-40C4-9F62-56C15F0D9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54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D512-CBF2-412C-8F93-E91B0CE82845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408C-B56E-40C4-9F62-56C15F0D9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80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D512-CBF2-412C-8F93-E91B0CE82845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408C-B56E-40C4-9F62-56C15F0D9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580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D512-CBF2-412C-8F93-E91B0CE82845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408C-B56E-40C4-9F62-56C15F0D9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000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D512-CBF2-412C-8F93-E91B0CE82845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408C-B56E-40C4-9F62-56C15F0D9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0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9D512-CBF2-412C-8F93-E91B0CE82845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408C-B56E-40C4-9F62-56C15F0D9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99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9D512-CBF2-412C-8F93-E91B0CE82845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C408C-B56E-40C4-9F62-56C15F0D9B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03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AE09C87-581F-45BF-B402-F215CC072AB5}"/>
              </a:ext>
            </a:extLst>
          </p:cNvPr>
          <p:cNvSpPr/>
          <p:nvPr/>
        </p:nvSpPr>
        <p:spPr>
          <a:xfrm>
            <a:off x="134224" y="100668"/>
            <a:ext cx="8791662" cy="28522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ふくしま浜通り復興スポーツフェス　 参画事業者</a:t>
            </a:r>
            <a:r>
              <a:rPr kumimoji="1" lang="ja-JP" altLang="en-US" sz="14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・団体（パートナー） 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応募概要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582FA899-2080-4CA0-9823-0BA43BD80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034036"/>
              </p:ext>
            </p:extLst>
          </p:nvPr>
        </p:nvGraphicFramePr>
        <p:xfrm>
          <a:off x="201334" y="540463"/>
          <a:ext cx="8682606" cy="5808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1303">
                  <a:extLst>
                    <a:ext uri="{9D8B030D-6E8A-4147-A177-3AD203B41FA5}">
                      <a16:colId xmlns:a16="http://schemas.microsoft.com/office/drawing/2014/main" val="3612938185"/>
                    </a:ext>
                  </a:extLst>
                </a:gridCol>
                <a:gridCol w="4341303">
                  <a:extLst>
                    <a:ext uri="{9D8B030D-6E8A-4147-A177-3AD203B41FA5}">
                      <a16:colId xmlns:a16="http://schemas.microsoft.com/office/drawing/2014/main" val="3412027338"/>
                    </a:ext>
                  </a:extLst>
                </a:gridCol>
              </a:tblGrid>
              <a:tr h="251554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事業者・団体名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出展希望分野（該当に〇をつけてください）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593624"/>
                  </a:ext>
                </a:extLst>
              </a:tr>
              <a:tr h="414324"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① スポーツ体験ゾーン　　　　　　 ② スポーツ・健康・学びゾーン　　　　</a:t>
                      </a:r>
                      <a:b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③ 復興・交流ゾーン 　　　　　　　　④ ステージショー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967472"/>
                  </a:ext>
                </a:extLst>
              </a:tr>
              <a:tr h="251554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ご担当者名（ご所属・お役職）・連絡先　　　　　　　　　　　　　　　　　　　　　　　　　　　　　　　　　　　　　　　　　　　　　　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事業者・団体情報（主要業務・</a:t>
                      </a:r>
                      <a:r>
                        <a:rPr kumimoji="1" lang="en-US" altLang="ja-JP" sz="1100" b="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HP</a:t>
                      </a:r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などの情報）　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070173"/>
                  </a:ext>
                </a:extLst>
              </a:tr>
              <a:tr h="854779"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0184018"/>
                  </a:ext>
                </a:extLst>
              </a:tr>
              <a:tr h="251554">
                <a:tc gridSpan="2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出展・コンテンツ名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50221"/>
                  </a:ext>
                </a:extLst>
              </a:tr>
              <a:tr h="343054">
                <a:tc gridSpan="2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891660"/>
                  </a:ext>
                </a:extLst>
              </a:tr>
              <a:tr h="251554">
                <a:tc gridSpan="2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266393"/>
                  </a:ext>
                </a:extLst>
              </a:tr>
              <a:tr h="2018364">
                <a:tc gridSpan="2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341325"/>
                  </a:ext>
                </a:extLst>
              </a:tr>
              <a:tr h="251554">
                <a:tc gridSpan="2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広報協力について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862272"/>
                  </a:ext>
                </a:extLst>
              </a:tr>
              <a:tr h="869951">
                <a:tc gridSpan="2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300693"/>
                  </a:ext>
                </a:extLst>
              </a:tr>
            </a:tbl>
          </a:graphicData>
        </a:graphic>
      </p:graphicFrame>
      <p:sp>
        <p:nvSpPr>
          <p:cNvPr id="6" name="楕円 5">
            <a:extLst>
              <a:ext uri="{FF2B5EF4-FFF2-40B4-BE49-F238E27FC236}">
                <a16:creationId xmlns:a16="http://schemas.microsoft.com/office/drawing/2014/main" id="{67FD0599-6506-4D45-89AE-3D2E85188E15}"/>
              </a:ext>
            </a:extLst>
          </p:cNvPr>
          <p:cNvSpPr/>
          <p:nvPr/>
        </p:nvSpPr>
        <p:spPr>
          <a:xfrm>
            <a:off x="7302616" y="558288"/>
            <a:ext cx="343948" cy="28103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AE3D478-44A8-4A0E-9E34-DA66D9BD6A56}"/>
              </a:ext>
            </a:extLst>
          </p:cNvPr>
          <p:cNvSpPr txBox="1"/>
          <p:nvPr/>
        </p:nvSpPr>
        <p:spPr>
          <a:xfrm>
            <a:off x="302005" y="1518407"/>
            <a:ext cx="41777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ご所属：</a:t>
            </a:r>
            <a:b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お役職：</a:t>
            </a:r>
            <a:b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氏名（ふりがな）：　　　　　　　　　（　　　　　　　　　　　）</a:t>
            </a:r>
            <a:b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連絡先電話番号：　　　－　　　　　－</a:t>
            </a:r>
            <a:b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連絡先メールアドレス：　　　　　　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39C1728-80BC-470B-A5E9-6C39C36A36B5}"/>
              </a:ext>
            </a:extLst>
          </p:cNvPr>
          <p:cNvSpPr txBox="1"/>
          <p:nvPr/>
        </p:nvSpPr>
        <p:spPr>
          <a:xfrm>
            <a:off x="4530055" y="2133960"/>
            <a:ext cx="36492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別途必要に応じて団体概要等の資料をお送りください。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25972CC-C2B6-4F26-B944-FBE008A4A724}"/>
              </a:ext>
            </a:extLst>
          </p:cNvPr>
          <p:cNvSpPr txBox="1"/>
          <p:nvPr/>
        </p:nvSpPr>
        <p:spPr>
          <a:xfrm>
            <a:off x="335560" y="5494223"/>
            <a:ext cx="41441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１．本イベントの広報で協力いただける取組をお知らせください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2A76FDC-6238-4E16-92A1-11981D67751D}"/>
              </a:ext>
            </a:extLst>
          </p:cNvPr>
          <p:cNvSpPr txBox="1"/>
          <p:nvPr/>
        </p:nvSpPr>
        <p:spPr>
          <a:xfrm>
            <a:off x="444619" y="5702156"/>
            <a:ext cx="8397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□ホームページでの告知     □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SNS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での告知　　□イベント時などの告知　　　□その他（　　　　　　　　　　　　　　　　　　　　　　　　　　　　　　　　　　　　　）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B2590D7-062A-4A85-9611-D6B0550A7116}"/>
              </a:ext>
            </a:extLst>
          </p:cNvPr>
          <p:cNvSpPr txBox="1"/>
          <p:nvPr/>
        </p:nvSpPr>
        <p:spPr>
          <a:xfrm>
            <a:off x="335560" y="5926897"/>
            <a:ext cx="4941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２．貴団体でご協力いただける集客目標：</a:t>
            </a:r>
            <a:r>
              <a:rPr kumimoji="1" lang="ja-JP" altLang="en-US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名</a:t>
            </a:r>
            <a:br>
              <a:rPr kumimoji="1" lang="en-US" altLang="ja-JP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（参考：過去の集客実績</a:t>
            </a:r>
            <a:r>
              <a:rPr kumimoji="1" lang="ja-JP" altLang="en-US" sz="1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名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実績があれば参考としてご記入ください）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18109E3-36F0-4375-89C8-0939EE074311}"/>
              </a:ext>
            </a:extLst>
          </p:cNvPr>
          <p:cNvSpPr txBox="1"/>
          <p:nvPr/>
        </p:nvSpPr>
        <p:spPr>
          <a:xfrm>
            <a:off x="5234940" y="6007172"/>
            <a:ext cx="3707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-92075"/>
            <a:r>
              <a:rPr kumimoji="1" lang="en-US" altLang="ja-JP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本イベントは参画（出展）をいただく皆様と作り上げていきます。皆様からも積極的なお声掛けをいただき、集客のご協力をいただければと考えております。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FDBF8AE-A4F0-54A4-E388-CBE1F78DEDF8}"/>
              </a:ext>
            </a:extLst>
          </p:cNvPr>
          <p:cNvSpPr txBox="1"/>
          <p:nvPr/>
        </p:nvSpPr>
        <p:spPr>
          <a:xfrm>
            <a:off x="4626528" y="2943319"/>
            <a:ext cx="4177716" cy="246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必要スペース（希望）：　縦　　　　　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×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横　　　　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A137279-9070-F81A-648C-8AD0DE1E5781}"/>
              </a:ext>
            </a:extLst>
          </p:cNvPr>
          <p:cNvSpPr txBox="1"/>
          <p:nvPr/>
        </p:nvSpPr>
        <p:spPr>
          <a:xfrm>
            <a:off x="201332" y="6342088"/>
            <a:ext cx="8676000" cy="3771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92075" indent="-92075"/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主催者への質問事項：現時点でご質問がございましたらご記載下さい。説明会時迄に回答を準備いたします。</a:t>
            </a:r>
          </a:p>
        </p:txBody>
      </p:sp>
    </p:spTree>
    <p:extLst>
      <p:ext uri="{BB962C8B-B14F-4D97-AF65-F5344CB8AC3E}">
        <p14:creationId xmlns:p14="http://schemas.microsoft.com/office/powerpoint/2010/main" val="97845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243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2023-10-03T05:28:26Z</dcterms:created>
  <dcterms:modified xsi:type="dcterms:W3CDTF">2023-10-10T05:46:19Z</dcterms:modified>
</cp:coreProperties>
</file>