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Lst>
  <p:sldSz cx="32399288" cy="43200638"/>
  <p:notesSz cx="6807200" cy="9939338"/>
  <p:defaultTextStyle>
    <a:defPPr>
      <a:defRPr lang="ja-JP"/>
    </a:defPPr>
    <a:lvl1pPr algn="l" defTabSz="5552349" rtl="0" fontAlgn="base">
      <a:spcBef>
        <a:spcPct val="0"/>
      </a:spcBef>
      <a:spcAft>
        <a:spcPct val="0"/>
      </a:spcAft>
      <a:defRPr kumimoji="1" sz="11055" kern="1200">
        <a:solidFill>
          <a:schemeClr val="tx1"/>
        </a:solidFill>
        <a:latin typeface="Arial" charset="0"/>
        <a:ea typeface="ＭＳ Ｐゴシック" charset="-128"/>
        <a:cs typeface="+mn-cs"/>
      </a:defRPr>
    </a:lvl1pPr>
    <a:lvl2pPr marL="2774587" indent="-1860307" algn="l" defTabSz="5552349" rtl="0" fontAlgn="base">
      <a:spcBef>
        <a:spcPct val="0"/>
      </a:spcBef>
      <a:spcAft>
        <a:spcPct val="0"/>
      </a:spcAft>
      <a:defRPr kumimoji="1" sz="11055" kern="1200">
        <a:solidFill>
          <a:schemeClr val="tx1"/>
        </a:solidFill>
        <a:latin typeface="Arial" charset="0"/>
        <a:ea typeface="ＭＳ Ｐゴシック" charset="-128"/>
        <a:cs typeface="+mn-cs"/>
      </a:defRPr>
    </a:lvl2pPr>
    <a:lvl3pPr marL="5552349" indent="-3723789" algn="l" defTabSz="5552349" rtl="0" fontAlgn="base">
      <a:spcBef>
        <a:spcPct val="0"/>
      </a:spcBef>
      <a:spcAft>
        <a:spcPct val="0"/>
      </a:spcAft>
      <a:defRPr kumimoji="1" sz="11055" kern="1200">
        <a:solidFill>
          <a:schemeClr val="tx1"/>
        </a:solidFill>
        <a:latin typeface="Arial" charset="0"/>
        <a:ea typeface="ＭＳ Ｐゴシック" charset="-128"/>
        <a:cs typeface="+mn-cs"/>
      </a:defRPr>
    </a:lvl3pPr>
    <a:lvl4pPr marL="8330109" indent="-5587269" algn="l" defTabSz="5552349" rtl="0" fontAlgn="base">
      <a:spcBef>
        <a:spcPct val="0"/>
      </a:spcBef>
      <a:spcAft>
        <a:spcPct val="0"/>
      </a:spcAft>
      <a:defRPr kumimoji="1" sz="11055" kern="1200">
        <a:solidFill>
          <a:schemeClr val="tx1"/>
        </a:solidFill>
        <a:latin typeface="Arial" charset="0"/>
        <a:ea typeface="ＭＳ Ｐゴシック" charset="-128"/>
        <a:cs typeface="+mn-cs"/>
      </a:defRPr>
    </a:lvl4pPr>
    <a:lvl5pPr marL="11107872" indent="-7450751" algn="l" defTabSz="5552349" rtl="0" fontAlgn="base">
      <a:spcBef>
        <a:spcPct val="0"/>
      </a:spcBef>
      <a:spcAft>
        <a:spcPct val="0"/>
      </a:spcAft>
      <a:defRPr kumimoji="1" sz="11055" kern="1200">
        <a:solidFill>
          <a:schemeClr val="tx1"/>
        </a:solidFill>
        <a:latin typeface="Arial" charset="0"/>
        <a:ea typeface="ＭＳ Ｐゴシック" charset="-128"/>
        <a:cs typeface="+mn-cs"/>
      </a:defRPr>
    </a:lvl5pPr>
    <a:lvl6pPr marL="4571401" algn="l" defTabSz="1828561" rtl="0" eaLnBrk="1" latinLnBrk="0" hangingPunct="1">
      <a:defRPr kumimoji="1" sz="11055" kern="1200">
        <a:solidFill>
          <a:schemeClr val="tx1"/>
        </a:solidFill>
        <a:latin typeface="Arial" charset="0"/>
        <a:ea typeface="ＭＳ Ｐゴシック" charset="-128"/>
        <a:cs typeface="+mn-cs"/>
      </a:defRPr>
    </a:lvl6pPr>
    <a:lvl7pPr marL="5485683" algn="l" defTabSz="1828561" rtl="0" eaLnBrk="1" latinLnBrk="0" hangingPunct="1">
      <a:defRPr kumimoji="1" sz="11055" kern="1200">
        <a:solidFill>
          <a:schemeClr val="tx1"/>
        </a:solidFill>
        <a:latin typeface="Arial" charset="0"/>
        <a:ea typeface="ＭＳ Ｐゴシック" charset="-128"/>
        <a:cs typeface="+mn-cs"/>
      </a:defRPr>
    </a:lvl7pPr>
    <a:lvl8pPr marL="6399960" algn="l" defTabSz="1828561" rtl="0" eaLnBrk="1" latinLnBrk="0" hangingPunct="1">
      <a:defRPr kumimoji="1" sz="11055" kern="1200">
        <a:solidFill>
          <a:schemeClr val="tx1"/>
        </a:solidFill>
        <a:latin typeface="Arial" charset="0"/>
        <a:ea typeface="ＭＳ Ｐゴシック" charset="-128"/>
        <a:cs typeface="+mn-cs"/>
      </a:defRPr>
    </a:lvl8pPr>
    <a:lvl9pPr marL="7314242" algn="l" defTabSz="1828561" rtl="0" eaLnBrk="1" latinLnBrk="0" hangingPunct="1">
      <a:defRPr kumimoji="1" sz="11055"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13608" userDrawn="1">
          <p15:clr>
            <a:srgbClr val="A4A3A4"/>
          </p15:clr>
        </p15:guide>
        <p15:guide id="2" pos="1020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BD4"/>
    <a:srgbClr val="FF66FF"/>
    <a:srgbClr val="FE5050"/>
    <a:srgbClr val="FFFFCC"/>
    <a:srgbClr val="FF373C"/>
    <a:srgbClr val="FE7458"/>
    <a:srgbClr val="FE6040"/>
    <a:srgbClr val="FFF5EB"/>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29" autoAdjust="0"/>
    <p:restoredTop sz="94678" autoAdjust="0"/>
  </p:normalViewPr>
  <p:slideViewPr>
    <p:cSldViewPr>
      <p:cViewPr varScale="1">
        <p:scale>
          <a:sx n="19" d="100"/>
          <a:sy n="19" d="100"/>
        </p:scale>
        <p:origin x="3883" y="206"/>
      </p:cViewPr>
      <p:guideLst>
        <p:guide orient="horz" pos="13608"/>
        <p:guide pos="10206"/>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ustomXml" Target="../customXml/item2.xml"/><Relationship Id="rId3" Type="http://schemas.openxmlformats.org/officeDocument/2006/relationships/presProps" Target="presProps.xml"/><Relationship Id="rId7" Type="http://schemas.openxmlformats.org/officeDocument/2006/relationships/customXml" Target="../customXml/item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 Id="rId9"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2429951" y="13420203"/>
            <a:ext cx="27539394" cy="9260137"/>
          </a:xfrm>
        </p:spPr>
        <p:txBody>
          <a:bodyPr/>
          <a:lstStyle/>
          <a:p>
            <a:r>
              <a:rPr lang="ja-JP" altLang="en-US"/>
              <a:t>マスター タイトルの書式設定</a:t>
            </a:r>
          </a:p>
        </p:txBody>
      </p:sp>
      <p:sp>
        <p:nvSpPr>
          <p:cNvPr id="3" name="サブタイトル 2"/>
          <p:cNvSpPr>
            <a:spLocks noGrp="1"/>
          </p:cNvSpPr>
          <p:nvPr>
            <p:ph type="subTitle" idx="1"/>
          </p:nvPr>
        </p:nvSpPr>
        <p:spPr>
          <a:xfrm>
            <a:off x="4859896" y="24480363"/>
            <a:ext cx="22679503" cy="11040164"/>
          </a:xfrm>
        </p:spPr>
        <p:txBody>
          <a:bodyPr/>
          <a:lstStyle>
            <a:lvl1pPr marL="0" indent="0" algn="ctr">
              <a:buNone/>
              <a:defRPr>
                <a:solidFill>
                  <a:schemeClr val="tx1">
                    <a:tint val="75000"/>
                  </a:schemeClr>
                </a:solidFill>
              </a:defRPr>
            </a:lvl1pPr>
            <a:lvl2pPr marL="2160265" indent="0" algn="ctr">
              <a:buNone/>
              <a:defRPr>
                <a:solidFill>
                  <a:schemeClr val="tx1">
                    <a:tint val="75000"/>
                  </a:schemeClr>
                </a:solidFill>
              </a:defRPr>
            </a:lvl2pPr>
            <a:lvl3pPr marL="4320529" indent="0" algn="ctr">
              <a:buNone/>
              <a:defRPr>
                <a:solidFill>
                  <a:schemeClr val="tx1">
                    <a:tint val="75000"/>
                  </a:schemeClr>
                </a:solidFill>
              </a:defRPr>
            </a:lvl3pPr>
            <a:lvl4pPr marL="6480795" indent="0" algn="ctr">
              <a:buNone/>
              <a:defRPr>
                <a:solidFill>
                  <a:schemeClr val="tx1">
                    <a:tint val="75000"/>
                  </a:schemeClr>
                </a:solidFill>
              </a:defRPr>
            </a:lvl4pPr>
            <a:lvl5pPr marL="8641059" indent="0" algn="ctr">
              <a:buNone/>
              <a:defRPr>
                <a:solidFill>
                  <a:schemeClr val="tx1">
                    <a:tint val="75000"/>
                  </a:schemeClr>
                </a:solidFill>
              </a:defRPr>
            </a:lvl5pPr>
            <a:lvl6pPr marL="10801324" indent="0" algn="ctr">
              <a:buNone/>
              <a:defRPr>
                <a:solidFill>
                  <a:schemeClr val="tx1">
                    <a:tint val="75000"/>
                  </a:schemeClr>
                </a:solidFill>
              </a:defRPr>
            </a:lvl6pPr>
            <a:lvl7pPr marL="12961588" indent="0" algn="ctr">
              <a:buNone/>
              <a:defRPr>
                <a:solidFill>
                  <a:schemeClr val="tx1">
                    <a:tint val="75000"/>
                  </a:schemeClr>
                </a:solidFill>
              </a:defRPr>
            </a:lvl7pPr>
            <a:lvl8pPr marL="15121854" indent="0" algn="ctr">
              <a:buNone/>
              <a:defRPr>
                <a:solidFill>
                  <a:schemeClr val="tx1">
                    <a:tint val="75000"/>
                  </a:schemeClr>
                </a:solidFill>
              </a:defRPr>
            </a:lvl8pPr>
            <a:lvl9pPr marL="17282119"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B70ED4E8-E793-4AD6-9FDD-5F419437D6FD}" type="datetimeFigureOut">
              <a:rPr lang="ja-JP" altLang="en-US"/>
              <a:pPr>
                <a:defRPr/>
              </a:pPr>
              <a:t>2025/4/3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E59A082-1AB7-42D1-88C7-6D8BED54EB88}"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1AB19210-1F84-4889-95C0-5A09706149D6}" type="datetimeFigureOut">
              <a:rPr lang="ja-JP" altLang="en-US"/>
              <a:pPr>
                <a:defRPr/>
              </a:pPr>
              <a:t>2025/4/3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C4490F5-0E46-410B-B3E7-5738961A61D4}"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1624087" y="8170130"/>
            <a:ext cx="12914717" cy="174172569"/>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2868689" y="8170130"/>
            <a:ext cx="38215412" cy="17417256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FFDA0AA6-BEEE-4B29-B9F8-BCCCF8514026}" type="datetimeFigureOut">
              <a:rPr lang="ja-JP" altLang="en-US"/>
              <a:pPr>
                <a:defRPr/>
              </a:pPr>
              <a:t>2025/4/3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15AAB5E1-AA21-47E4-8058-382464A283F2}"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C7C116D9-191D-42E5-BB1B-1FD9D4DC6BFA}" type="datetimeFigureOut">
              <a:rPr lang="ja-JP" altLang="en-US"/>
              <a:pPr>
                <a:defRPr/>
              </a:pPr>
              <a:t>2025/4/3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BC008F4-868C-4EC6-A8BA-EFD5C821386A}"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559325" y="27760415"/>
            <a:ext cx="27539394" cy="8580127"/>
          </a:xfrm>
        </p:spPr>
        <p:txBody>
          <a:bodyPr anchor="t"/>
          <a:lstStyle>
            <a:lvl1pPr algn="l">
              <a:defRPr sz="19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2559325" y="18310278"/>
            <a:ext cx="27539394" cy="9450137"/>
          </a:xfrm>
        </p:spPr>
        <p:txBody>
          <a:bodyPr anchor="b"/>
          <a:lstStyle>
            <a:lvl1pPr marL="0" indent="0">
              <a:buNone/>
              <a:defRPr sz="9501">
                <a:solidFill>
                  <a:schemeClr val="tx1">
                    <a:tint val="75000"/>
                  </a:schemeClr>
                </a:solidFill>
              </a:defRPr>
            </a:lvl1pPr>
            <a:lvl2pPr marL="2160265" indent="0">
              <a:buNone/>
              <a:defRPr sz="8601">
                <a:solidFill>
                  <a:schemeClr val="tx1">
                    <a:tint val="75000"/>
                  </a:schemeClr>
                </a:solidFill>
              </a:defRPr>
            </a:lvl2pPr>
            <a:lvl3pPr marL="4320529" indent="0">
              <a:buNone/>
              <a:defRPr sz="7701">
                <a:solidFill>
                  <a:schemeClr val="tx1">
                    <a:tint val="75000"/>
                  </a:schemeClr>
                </a:solidFill>
              </a:defRPr>
            </a:lvl3pPr>
            <a:lvl4pPr marL="6480795" indent="0">
              <a:buNone/>
              <a:defRPr sz="6700">
                <a:solidFill>
                  <a:schemeClr val="tx1">
                    <a:tint val="75000"/>
                  </a:schemeClr>
                </a:solidFill>
              </a:defRPr>
            </a:lvl4pPr>
            <a:lvl5pPr marL="8641059" indent="0">
              <a:buNone/>
              <a:defRPr sz="6700">
                <a:solidFill>
                  <a:schemeClr val="tx1">
                    <a:tint val="75000"/>
                  </a:schemeClr>
                </a:solidFill>
              </a:defRPr>
            </a:lvl5pPr>
            <a:lvl6pPr marL="10801324" indent="0">
              <a:buNone/>
              <a:defRPr sz="6700">
                <a:solidFill>
                  <a:schemeClr val="tx1">
                    <a:tint val="75000"/>
                  </a:schemeClr>
                </a:solidFill>
              </a:defRPr>
            </a:lvl6pPr>
            <a:lvl7pPr marL="12961588" indent="0">
              <a:buNone/>
              <a:defRPr sz="6700">
                <a:solidFill>
                  <a:schemeClr val="tx1">
                    <a:tint val="75000"/>
                  </a:schemeClr>
                </a:solidFill>
              </a:defRPr>
            </a:lvl7pPr>
            <a:lvl8pPr marL="15121854" indent="0">
              <a:buNone/>
              <a:defRPr sz="6700">
                <a:solidFill>
                  <a:schemeClr val="tx1">
                    <a:tint val="75000"/>
                  </a:schemeClr>
                </a:solidFill>
              </a:defRPr>
            </a:lvl8pPr>
            <a:lvl9pPr marL="17282119" indent="0">
              <a:buNone/>
              <a:defRPr sz="67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A2955763-D4CF-4F87-82C2-CE36E85C39D7}" type="datetimeFigureOut">
              <a:rPr lang="ja-JP" altLang="en-US"/>
              <a:pPr>
                <a:defRPr/>
              </a:pPr>
              <a:t>2025/4/3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888970D-D08D-4700-9DD7-440B78818375}"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2868690" y="47630709"/>
            <a:ext cx="25565065" cy="134711988"/>
          </a:xfrm>
        </p:spPr>
        <p:txBody>
          <a:bodyPr/>
          <a:lstStyle>
            <a:lvl1pPr>
              <a:defRPr sz="13301"/>
            </a:lvl1pPr>
            <a:lvl2pPr>
              <a:defRPr sz="11400"/>
            </a:lvl2pPr>
            <a:lvl3pPr>
              <a:defRPr sz="9501"/>
            </a:lvl3pPr>
            <a:lvl4pPr>
              <a:defRPr sz="8601"/>
            </a:lvl4pPr>
            <a:lvl5pPr>
              <a:defRPr sz="8601"/>
            </a:lvl5pPr>
            <a:lvl6pPr>
              <a:defRPr sz="8601"/>
            </a:lvl6pPr>
            <a:lvl7pPr>
              <a:defRPr sz="8601"/>
            </a:lvl7pPr>
            <a:lvl8pPr>
              <a:defRPr sz="8601"/>
            </a:lvl8pPr>
            <a:lvl9pPr>
              <a:defRPr sz="86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28973744" y="47630709"/>
            <a:ext cx="25565061" cy="134711988"/>
          </a:xfrm>
        </p:spPr>
        <p:txBody>
          <a:bodyPr/>
          <a:lstStyle>
            <a:lvl1pPr>
              <a:defRPr sz="13301"/>
            </a:lvl1pPr>
            <a:lvl2pPr>
              <a:defRPr sz="11400"/>
            </a:lvl2pPr>
            <a:lvl3pPr>
              <a:defRPr sz="9501"/>
            </a:lvl3pPr>
            <a:lvl4pPr>
              <a:defRPr sz="8601"/>
            </a:lvl4pPr>
            <a:lvl5pPr>
              <a:defRPr sz="8601"/>
            </a:lvl5pPr>
            <a:lvl6pPr>
              <a:defRPr sz="8601"/>
            </a:lvl6pPr>
            <a:lvl7pPr>
              <a:defRPr sz="8601"/>
            </a:lvl7pPr>
            <a:lvl8pPr>
              <a:defRPr sz="8601"/>
            </a:lvl8pPr>
            <a:lvl9pPr>
              <a:defRPr sz="86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78D00E92-1DAC-4CD7-A1DC-D1FC7B1EFB21}" type="datetimeFigureOut">
              <a:rPr lang="ja-JP" altLang="en-US"/>
              <a:pPr>
                <a:defRPr/>
              </a:pPr>
              <a:t>2025/4/3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1453BF5-5F09-46A2-B1F7-0240DF1E8EED}"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1619965" y="1730033"/>
            <a:ext cx="29159360" cy="7200107"/>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1619964" y="9670147"/>
            <a:ext cx="14315312" cy="4030057"/>
          </a:xfrm>
        </p:spPr>
        <p:txBody>
          <a:bodyPr anchor="b"/>
          <a:lstStyle>
            <a:lvl1pPr marL="0" indent="0">
              <a:buNone/>
              <a:defRPr sz="11400" b="1"/>
            </a:lvl1pPr>
            <a:lvl2pPr marL="2160265" indent="0">
              <a:buNone/>
              <a:defRPr sz="9501" b="1"/>
            </a:lvl2pPr>
            <a:lvl3pPr marL="4320529" indent="0">
              <a:buNone/>
              <a:defRPr sz="8601" b="1"/>
            </a:lvl3pPr>
            <a:lvl4pPr marL="6480795" indent="0">
              <a:buNone/>
              <a:defRPr sz="7701" b="1"/>
            </a:lvl4pPr>
            <a:lvl5pPr marL="8641059" indent="0">
              <a:buNone/>
              <a:defRPr sz="7701" b="1"/>
            </a:lvl5pPr>
            <a:lvl6pPr marL="10801324" indent="0">
              <a:buNone/>
              <a:defRPr sz="7701" b="1"/>
            </a:lvl6pPr>
            <a:lvl7pPr marL="12961588" indent="0">
              <a:buNone/>
              <a:defRPr sz="7701" b="1"/>
            </a:lvl7pPr>
            <a:lvl8pPr marL="15121854" indent="0">
              <a:buNone/>
              <a:defRPr sz="7701" b="1"/>
            </a:lvl8pPr>
            <a:lvl9pPr marL="17282119" indent="0">
              <a:buNone/>
              <a:defRPr sz="7701"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1619964" y="13700203"/>
            <a:ext cx="14315312" cy="24890371"/>
          </a:xfrm>
        </p:spPr>
        <p:txBody>
          <a:bodyPr/>
          <a:lstStyle>
            <a:lvl1pPr>
              <a:defRPr sz="11400"/>
            </a:lvl1pPr>
            <a:lvl2pPr>
              <a:defRPr sz="9501"/>
            </a:lvl2pPr>
            <a:lvl3pPr>
              <a:defRPr sz="8601"/>
            </a:lvl3pPr>
            <a:lvl4pPr>
              <a:defRPr sz="7701"/>
            </a:lvl4pPr>
            <a:lvl5pPr>
              <a:defRPr sz="7701"/>
            </a:lvl5pPr>
            <a:lvl6pPr>
              <a:defRPr sz="7701"/>
            </a:lvl6pPr>
            <a:lvl7pPr>
              <a:defRPr sz="7701"/>
            </a:lvl7pPr>
            <a:lvl8pPr>
              <a:defRPr sz="7701"/>
            </a:lvl8pPr>
            <a:lvl9pPr>
              <a:defRPr sz="7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16458392" y="9670147"/>
            <a:ext cx="14320935" cy="4030057"/>
          </a:xfrm>
        </p:spPr>
        <p:txBody>
          <a:bodyPr anchor="b"/>
          <a:lstStyle>
            <a:lvl1pPr marL="0" indent="0">
              <a:buNone/>
              <a:defRPr sz="11400" b="1"/>
            </a:lvl1pPr>
            <a:lvl2pPr marL="2160265" indent="0">
              <a:buNone/>
              <a:defRPr sz="9501" b="1"/>
            </a:lvl2pPr>
            <a:lvl3pPr marL="4320529" indent="0">
              <a:buNone/>
              <a:defRPr sz="8601" b="1"/>
            </a:lvl3pPr>
            <a:lvl4pPr marL="6480795" indent="0">
              <a:buNone/>
              <a:defRPr sz="7701" b="1"/>
            </a:lvl4pPr>
            <a:lvl5pPr marL="8641059" indent="0">
              <a:buNone/>
              <a:defRPr sz="7701" b="1"/>
            </a:lvl5pPr>
            <a:lvl6pPr marL="10801324" indent="0">
              <a:buNone/>
              <a:defRPr sz="7701" b="1"/>
            </a:lvl6pPr>
            <a:lvl7pPr marL="12961588" indent="0">
              <a:buNone/>
              <a:defRPr sz="7701" b="1"/>
            </a:lvl7pPr>
            <a:lvl8pPr marL="15121854" indent="0">
              <a:buNone/>
              <a:defRPr sz="7701" b="1"/>
            </a:lvl8pPr>
            <a:lvl9pPr marL="17282119" indent="0">
              <a:buNone/>
              <a:defRPr sz="7701"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16458392" y="13700203"/>
            <a:ext cx="14320935" cy="24890371"/>
          </a:xfrm>
        </p:spPr>
        <p:txBody>
          <a:bodyPr/>
          <a:lstStyle>
            <a:lvl1pPr>
              <a:defRPr sz="11400"/>
            </a:lvl1pPr>
            <a:lvl2pPr>
              <a:defRPr sz="9501"/>
            </a:lvl2pPr>
            <a:lvl3pPr>
              <a:defRPr sz="8601"/>
            </a:lvl3pPr>
            <a:lvl4pPr>
              <a:defRPr sz="7701"/>
            </a:lvl4pPr>
            <a:lvl5pPr>
              <a:defRPr sz="7701"/>
            </a:lvl5pPr>
            <a:lvl6pPr>
              <a:defRPr sz="7701"/>
            </a:lvl6pPr>
            <a:lvl7pPr>
              <a:defRPr sz="7701"/>
            </a:lvl7pPr>
            <a:lvl8pPr>
              <a:defRPr sz="7701"/>
            </a:lvl8pPr>
            <a:lvl9pPr>
              <a:defRPr sz="7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B028BAB0-BC28-4706-B259-35935CD2599E}" type="datetimeFigureOut">
              <a:rPr lang="ja-JP" altLang="en-US"/>
              <a:pPr>
                <a:defRPr/>
              </a:pPr>
              <a:t>2025/4/3</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97E52B63-57CF-46ED-AFAD-5AE1B96680DE}"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CB05EAEE-58DC-47ED-8951-1A7B982B7F44}" type="datetimeFigureOut">
              <a:rPr lang="ja-JP" altLang="en-US"/>
              <a:pPr>
                <a:defRPr/>
              </a:pPr>
              <a:t>2025/4/3</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BCEF1094-BCF4-4205-B4B4-A3975F289B7C}"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DED70672-4357-4CFF-BE9D-B161C5DAC6A4}" type="datetimeFigureOut">
              <a:rPr lang="ja-JP" altLang="en-US"/>
              <a:pPr>
                <a:defRPr/>
              </a:pPr>
              <a:t>2025/4/3</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E69057FC-14FF-443F-A2F2-31C32CF1AA99}"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619968" y="1720027"/>
            <a:ext cx="10659144" cy="7320108"/>
          </a:xfrm>
        </p:spPr>
        <p:txBody>
          <a:bodyPr anchor="b"/>
          <a:lstStyle>
            <a:lvl1pPr algn="l">
              <a:defRPr sz="9501" b="1"/>
            </a:lvl1pPr>
          </a:lstStyle>
          <a:p>
            <a:r>
              <a:rPr lang="ja-JP" altLang="en-US"/>
              <a:t>マスター タイトルの書式設定</a:t>
            </a:r>
          </a:p>
        </p:txBody>
      </p:sp>
      <p:sp>
        <p:nvSpPr>
          <p:cNvPr id="3" name="コンテンツ プレースホルダー 2"/>
          <p:cNvSpPr>
            <a:spLocks noGrp="1"/>
          </p:cNvSpPr>
          <p:nvPr>
            <p:ph idx="1"/>
          </p:nvPr>
        </p:nvSpPr>
        <p:spPr>
          <a:xfrm>
            <a:off x="12667224" y="1720031"/>
            <a:ext cx="18112102" cy="36870548"/>
          </a:xfrm>
        </p:spPr>
        <p:txBody>
          <a:bodyPr/>
          <a:lstStyle>
            <a:lvl1pPr>
              <a:defRPr sz="15101"/>
            </a:lvl1pPr>
            <a:lvl2pPr>
              <a:defRPr sz="13301"/>
            </a:lvl2pPr>
            <a:lvl3pPr>
              <a:defRPr sz="11400"/>
            </a:lvl3pPr>
            <a:lvl4pPr>
              <a:defRPr sz="9501"/>
            </a:lvl4pPr>
            <a:lvl5pPr>
              <a:defRPr sz="9501"/>
            </a:lvl5pPr>
            <a:lvl6pPr>
              <a:defRPr sz="9501"/>
            </a:lvl6pPr>
            <a:lvl7pPr>
              <a:defRPr sz="9501"/>
            </a:lvl7pPr>
            <a:lvl8pPr>
              <a:defRPr sz="9501"/>
            </a:lvl8pPr>
            <a:lvl9pPr>
              <a:defRPr sz="95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1619968" y="9040139"/>
            <a:ext cx="10659144" cy="29550440"/>
          </a:xfrm>
        </p:spPr>
        <p:txBody>
          <a:bodyPr/>
          <a:lstStyle>
            <a:lvl1pPr marL="0" indent="0">
              <a:buNone/>
              <a:defRPr sz="6700"/>
            </a:lvl1pPr>
            <a:lvl2pPr marL="2160265" indent="0">
              <a:buNone/>
              <a:defRPr sz="5600"/>
            </a:lvl2pPr>
            <a:lvl3pPr marL="4320529" indent="0">
              <a:buNone/>
              <a:defRPr sz="4700"/>
            </a:lvl3pPr>
            <a:lvl4pPr marL="6480795" indent="0">
              <a:buNone/>
              <a:defRPr sz="4300"/>
            </a:lvl4pPr>
            <a:lvl5pPr marL="8641059" indent="0">
              <a:buNone/>
              <a:defRPr sz="4300"/>
            </a:lvl5pPr>
            <a:lvl6pPr marL="10801324" indent="0">
              <a:buNone/>
              <a:defRPr sz="4300"/>
            </a:lvl6pPr>
            <a:lvl7pPr marL="12961588" indent="0">
              <a:buNone/>
              <a:defRPr sz="4300"/>
            </a:lvl7pPr>
            <a:lvl8pPr marL="15121854" indent="0">
              <a:buNone/>
              <a:defRPr sz="4300"/>
            </a:lvl8pPr>
            <a:lvl9pPr marL="17282119" indent="0">
              <a:buNone/>
              <a:defRPr sz="43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33DC482-6B0F-49F4-86B5-7D4770788BC5}" type="datetimeFigureOut">
              <a:rPr lang="ja-JP" altLang="en-US"/>
              <a:pPr>
                <a:defRPr/>
              </a:pPr>
              <a:t>2025/4/3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C56364FC-0DDB-4250-9444-ABEF0B900356}"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50490" y="30240448"/>
            <a:ext cx="19439573" cy="3570057"/>
          </a:xfrm>
        </p:spPr>
        <p:txBody>
          <a:bodyPr anchor="b"/>
          <a:lstStyle>
            <a:lvl1pPr algn="l">
              <a:defRPr sz="9501" b="1"/>
            </a:lvl1pPr>
          </a:lstStyle>
          <a:p>
            <a:r>
              <a:rPr lang="ja-JP" altLang="en-US"/>
              <a:t>マスター タイトルの書式設定</a:t>
            </a:r>
          </a:p>
        </p:txBody>
      </p:sp>
      <p:sp>
        <p:nvSpPr>
          <p:cNvPr id="3" name="図プレースホルダー 2"/>
          <p:cNvSpPr>
            <a:spLocks noGrp="1"/>
          </p:cNvSpPr>
          <p:nvPr>
            <p:ph type="pic" idx="1"/>
          </p:nvPr>
        </p:nvSpPr>
        <p:spPr>
          <a:xfrm>
            <a:off x="6350490" y="3860059"/>
            <a:ext cx="19439573" cy="25920383"/>
          </a:xfrm>
        </p:spPr>
        <p:txBody>
          <a:bodyPr rtlCol="0">
            <a:normAutofit/>
          </a:bodyPr>
          <a:lstStyle>
            <a:lvl1pPr marL="0" indent="0">
              <a:buNone/>
              <a:defRPr sz="15101"/>
            </a:lvl1pPr>
            <a:lvl2pPr marL="2160265" indent="0">
              <a:buNone/>
              <a:defRPr sz="13301"/>
            </a:lvl2pPr>
            <a:lvl3pPr marL="4320529" indent="0">
              <a:buNone/>
              <a:defRPr sz="11400"/>
            </a:lvl3pPr>
            <a:lvl4pPr marL="6480795" indent="0">
              <a:buNone/>
              <a:defRPr sz="9501"/>
            </a:lvl4pPr>
            <a:lvl5pPr marL="8641059" indent="0">
              <a:buNone/>
              <a:defRPr sz="9501"/>
            </a:lvl5pPr>
            <a:lvl6pPr marL="10801324" indent="0">
              <a:buNone/>
              <a:defRPr sz="9501"/>
            </a:lvl6pPr>
            <a:lvl7pPr marL="12961588" indent="0">
              <a:buNone/>
              <a:defRPr sz="9501"/>
            </a:lvl7pPr>
            <a:lvl8pPr marL="15121854" indent="0">
              <a:buNone/>
              <a:defRPr sz="9501"/>
            </a:lvl8pPr>
            <a:lvl9pPr marL="17282119" indent="0">
              <a:buNone/>
              <a:defRPr sz="9501"/>
            </a:lvl9pPr>
          </a:lstStyle>
          <a:p>
            <a:pPr lvl="0"/>
            <a:endParaRPr lang="ja-JP" altLang="en-US" noProof="0"/>
          </a:p>
        </p:txBody>
      </p:sp>
      <p:sp>
        <p:nvSpPr>
          <p:cNvPr id="4" name="テキスト プレースホルダー 3"/>
          <p:cNvSpPr>
            <a:spLocks noGrp="1"/>
          </p:cNvSpPr>
          <p:nvPr>
            <p:ph type="body" sz="half" idx="2"/>
          </p:nvPr>
        </p:nvSpPr>
        <p:spPr>
          <a:xfrm>
            <a:off x="6350490" y="33810505"/>
            <a:ext cx="19439573" cy="5070072"/>
          </a:xfrm>
        </p:spPr>
        <p:txBody>
          <a:bodyPr/>
          <a:lstStyle>
            <a:lvl1pPr marL="0" indent="0">
              <a:buNone/>
              <a:defRPr sz="6700"/>
            </a:lvl1pPr>
            <a:lvl2pPr marL="2160265" indent="0">
              <a:buNone/>
              <a:defRPr sz="5600"/>
            </a:lvl2pPr>
            <a:lvl3pPr marL="4320529" indent="0">
              <a:buNone/>
              <a:defRPr sz="4700"/>
            </a:lvl3pPr>
            <a:lvl4pPr marL="6480795" indent="0">
              <a:buNone/>
              <a:defRPr sz="4300"/>
            </a:lvl4pPr>
            <a:lvl5pPr marL="8641059" indent="0">
              <a:buNone/>
              <a:defRPr sz="4300"/>
            </a:lvl5pPr>
            <a:lvl6pPr marL="10801324" indent="0">
              <a:buNone/>
              <a:defRPr sz="4300"/>
            </a:lvl6pPr>
            <a:lvl7pPr marL="12961588" indent="0">
              <a:buNone/>
              <a:defRPr sz="4300"/>
            </a:lvl7pPr>
            <a:lvl8pPr marL="15121854" indent="0">
              <a:buNone/>
              <a:defRPr sz="4300"/>
            </a:lvl8pPr>
            <a:lvl9pPr marL="17282119" indent="0">
              <a:buNone/>
              <a:defRPr sz="43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B0C8B305-CF62-4A8A-B0B9-E1C2C6B183DC}" type="datetimeFigureOut">
              <a:rPr lang="ja-JP" altLang="en-US"/>
              <a:pPr>
                <a:defRPr/>
              </a:pPr>
              <a:t>2025/4/3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E433BC64-0E42-4E43-AD82-7149BEA5FB4E}"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1619017" y="1729130"/>
            <a:ext cx="29161264" cy="7200107"/>
          </a:xfrm>
          <a:prstGeom prst="rect">
            <a:avLst/>
          </a:prstGeom>
          <a:noFill/>
          <a:ln w="9525">
            <a:noFill/>
            <a:miter lim="800000"/>
            <a:headEnd/>
            <a:tailEnd/>
          </a:ln>
        </p:spPr>
        <p:txBody>
          <a:bodyPr vert="horz" wrap="square" lIns="432039" tIns="216021" rIns="432039" bIns="216021"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1619017" y="10080574"/>
            <a:ext cx="29161264" cy="28510473"/>
          </a:xfrm>
          <a:prstGeom prst="rect">
            <a:avLst/>
          </a:prstGeom>
          <a:noFill/>
          <a:ln w="9525">
            <a:noFill/>
            <a:miter lim="800000"/>
            <a:headEnd/>
            <a:tailEnd/>
          </a:ln>
        </p:spPr>
        <p:txBody>
          <a:bodyPr vert="horz" wrap="square" lIns="432039" tIns="216021" rIns="432039" bIns="216021"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1619016" y="40040805"/>
            <a:ext cx="7561739" cy="2300562"/>
          </a:xfrm>
          <a:prstGeom prst="rect">
            <a:avLst/>
          </a:prstGeom>
        </p:spPr>
        <p:txBody>
          <a:bodyPr vert="horz" lIns="432039" tIns="216021" rIns="432039" bIns="216021" rtlCol="0" anchor="ctr"/>
          <a:lstStyle>
            <a:lvl1pPr algn="l" defTabSz="4320529" fontAlgn="auto">
              <a:spcBef>
                <a:spcPts val="0"/>
              </a:spcBef>
              <a:spcAft>
                <a:spcPts val="0"/>
              </a:spcAft>
              <a:defRPr sz="5600" smtClean="0">
                <a:solidFill>
                  <a:schemeClr val="tx1">
                    <a:tint val="75000"/>
                  </a:schemeClr>
                </a:solidFill>
                <a:latin typeface="+mn-lt"/>
                <a:ea typeface="+mn-ea"/>
              </a:defRPr>
            </a:lvl1pPr>
          </a:lstStyle>
          <a:p>
            <a:pPr>
              <a:defRPr/>
            </a:pPr>
            <a:fld id="{0E6D1708-1A2E-43E3-9379-4B1FEEAFDD19}" type="datetimeFigureOut">
              <a:rPr lang="ja-JP" altLang="en-US"/>
              <a:pPr>
                <a:defRPr/>
              </a:pPr>
              <a:t>2025/4/3</a:t>
            </a:fld>
            <a:endParaRPr lang="ja-JP" altLang="en-US"/>
          </a:p>
        </p:txBody>
      </p:sp>
      <p:sp>
        <p:nvSpPr>
          <p:cNvPr id="5" name="フッター プレースホルダー 4"/>
          <p:cNvSpPr>
            <a:spLocks noGrp="1"/>
          </p:cNvSpPr>
          <p:nvPr>
            <p:ph type="ftr" sz="quarter" idx="3"/>
          </p:nvPr>
        </p:nvSpPr>
        <p:spPr>
          <a:xfrm>
            <a:off x="11069601" y="40040805"/>
            <a:ext cx="10260091" cy="2300562"/>
          </a:xfrm>
          <a:prstGeom prst="rect">
            <a:avLst/>
          </a:prstGeom>
        </p:spPr>
        <p:txBody>
          <a:bodyPr vert="horz" lIns="432039" tIns="216021" rIns="432039" bIns="216021" rtlCol="0" anchor="ctr"/>
          <a:lstStyle>
            <a:lvl1pPr algn="ctr" defTabSz="4320529" fontAlgn="auto">
              <a:spcBef>
                <a:spcPts val="0"/>
              </a:spcBef>
              <a:spcAft>
                <a:spcPts val="0"/>
              </a:spcAft>
              <a:defRPr sz="56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23218540" y="40040805"/>
            <a:ext cx="7561739" cy="2300562"/>
          </a:xfrm>
          <a:prstGeom prst="rect">
            <a:avLst/>
          </a:prstGeom>
        </p:spPr>
        <p:txBody>
          <a:bodyPr vert="horz" lIns="432039" tIns="216021" rIns="432039" bIns="216021" rtlCol="0" anchor="ctr"/>
          <a:lstStyle>
            <a:lvl1pPr algn="r" defTabSz="4320529" fontAlgn="auto">
              <a:spcBef>
                <a:spcPts val="0"/>
              </a:spcBef>
              <a:spcAft>
                <a:spcPts val="0"/>
              </a:spcAft>
              <a:defRPr sz="5600" smtClean="0">
                <a:solidFill>
                  <a:schemeClr val="tx1">
                    <a:tint val="75000"/>
                  </a:schemeClr>
                </a:solidFill>
                <a:latin typeface="+mn-lt"/>
                <a:ea typeface="+mn-ea"/>
              </a:defRPr>
            </a:lvl1pPr>
          </a:lstStyle>
          <a:p>
            <a:pPr>
              <a:defRPr/>
            </a:pPr>
            <a:fld id="{0EC982DB-AF5C-4B0F-AFC8-B62385998B4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319049" rtl="0" fontAlgn="base">
        <a:spcBef>
          <a:spcPct val="0"/>
        </a:spcBef>
        <a:spcAft>
          <a:spcPct val="0"/>
        </a:spcAft>
        <a:defRPr kumimoji="1" sz="20800" kern="1200">
          <a:solidFill>
            <a:schemeClr val="tx1"/>
          </a:solidFill>
          <a:latin typeface="+mj-lt"/>
          <a:ea typeface="+mj-ea"/>
          <a:cs typeface="+mj-cs"/>
        </a:defRPr>
      </a:lvl1pPr>
      <a:lvl2pPr algn="ctr" defTabSz="4319049" rtl="0" fontAlgn="base">
        <a:spcBef>
          <a:spcPct val="0"/>
        </a:spcBef>
        <a:spcAft>
          <a:spcPct val="0"/>
        </a:spcAft>
        <a:defRPr kumimoji="1" sz="20800">
          <a:solidFill>
            <a:schemeClr val="tx1"/>
          </a:solidFill>
          <a:latin typeface="Calibri" pitchFamily="34" charset="0"/>
          <a:ea typeface="ＭＳ Ｐゴシック" charset="-128"/>
        </a:defRPr>
      </a:lvl2pPr>
      <a:lvl3pPr algn="ctr" defTabSz="4319049" rtl="0" fontAlgn="base">
        <a:spcBef>
          <a:spcPct val="0"/>
        </a:spcBef>
        <a:spcAft>
          <a:spcPct val="0"/>
        </a:spcAft>
        <a:defRPr kumimoji="1" sz="20800">
          <a:solidFill>
            <a:schemeClr val="tx1"/>
          </a:solidFill>
          <a:latin typeface="Calibri" pitchFamily="34" charset="0"/>
          <a:ea typeface="ＭＳ Ｐゴシック" charset="-128"/>
        </a:defRPr>
      </a:lvl3pPr>
      <a:lvl4pPr algn="ctr" defTabSz="4319049" rtl="0" fontAlgn="base">
        <a:spcBef>
          <a:spcPct val="0"/>
        </a:spcBef>
        <a:spcAft>
          <a:spcPct val="0"/>
        </a:spcAft>
        <a:defRPr kumimoji="1" sz="20800">
          <a:solidFill>
            <a:schemeClr val="tx1"/>
          </a:solidFill>
          <a:latin typeface="Calibri" pitchFamily="34" charset="0"/>
          <a:ea typeface="ＭＳ Ｐゴシック" charset="-128"/>
        </a:defRPr>
      </a:lvl4pPr>
      <a:lvl5pPr algn="ctr" defTabSz="4319049" rtl="0" fontAlgn="base">
        <a:spcBef>
          <a:spcPct val="0"/>
        </a:spcBef>
        <a:spcAft>
          <a:spcPct val="0"/>
        </a:spcAft>
        <a:defRPr kumimoji="1" sz="20800">
          <a:solidFill>
            <a:schemeClr val="tx1"/>
          </a:solidFill>
          <a:latin typeface="Calibri" pitchFamily="34" charset="0"/>
          <a:ea typeface="ＭＳ Ｐゴシック" charset="-128"/>
        </a:defRPr>
      </a:lvl5pPr>
      <a:lvl6pPr marL="711198" algn="ctr" defTabSz="4319049" rtl="0" fontAlgn="base">
        <a:spcBef>
          <a:spcPct val="0"/>
        </a:spcBef>
        <a:spcAft>
          <a:spcPct val="0"/>
        </a:spcAft>
        <a:defRPr kumimoji="1" sz="20800">
          <a:solidFill>
            <a:schemeClr val="tx1"/>
          </a:solidFill>
          <a:latin typeface="Calibri" pitchFamily="34" charset="0"/>
          <a:ea typeface="ＭＳ Ｐゴシック" charset="-128"/>
        </a:defRPr>
      </a:lvl6pPr>
      <a:lvl7pPr marL="1422397" algn="ctr" defTabSz="4319049" rtl="0" fontAlgn="base">
        <a:spcBef>
          <a:spcPct val="0"/>
        </a:spcBef>
        <a:spcAft>
          <a:spcPct val="0"/>
        </a:spcAft>
        <a:defRPr kumimoji="1" sz="20800">
          <a:solidFill>
            <a:schemeClr val="tx1"/>
          </a:solidFill>
          <a:latin typeface="Calibri" pitchFamily="34" charset="0"/>
          <a:ea typeface="ＭＳ Ｐゴシック" charset="-128"/>
        </a:defRPr>
      </a:lvl7pPr>
      <a:lvl8pPr marL="2133595" algn="ctr" defTabSz="4319049" rtl="0" fontAlgn="base">
        <a:spcBef>
          <a:spcPct val="0"/>
        </a:spcBef>
        <a:spcAft>
          <a:spcPct val="0"/>
        </a:spcAft>
        <a:defRPr kumimoji="1" sz="20800">
          <a:solidFill>
            <a:schemeClr val="tx1"/>
          </a:solidFill>
          <a:latin typeface="Calibri" pitchFamily="34" charset="0"/>
          <a:ea typeface="ＭＳ Ｐゴシック" charset="-128"/>
        </a:defRPr>
      </a:lvl8pPr>
      <a:lvl9pPr marL="2844793" algn="ctr" defTabSz="4319049" rtl="0" fontAlgn="base">
        <a:spcBef>
          <a:spcPct val="0"/>
        </a:spcBef>
        <a:spcAft>
          <a:spcPct val="0"/>
        </a:spcAft>
        <a:defRPr kumimoji="1" sz="20800">
          <a:solidFill>
            <a:schemeClr val="tx1"/>
          </a:solidFill>
          <a:latin typeface="Calibri" pitchFamily="34" charset="0"/>
          <a:ea typeface="ＭＳ Ｐゴシック" charset="-128"/>
        </a:defRPr>
      </a:lvl9pPr>
    </p:titleStyle>
    <p:bodyStyle>
      <a:lvl1pPr marL="1619952" indent="-1619952" algn="l" defTabSz="4319049" rtl="0" fontAlgn="base">
        <a:spcBef>
          <a:spcPct val="20000"/>
        </a:spcBef>
        <a:spcAft>
          <a:spcPct val="0"/>
        </a:spcAft>
        <a:buFont typeface="Arial" charset="0"/>
        <a:buChar char="•"/>
        <a:defRPr kumimoji="1" sz="15101" kern="1200">
          <a:solidFill>
            <a:schemeClr val="tx1"/>
          </a:solidFill>
          <a:latin typeface="+mn-lt"/>
          <a:ea typeface="+mn-ea"/>
          <a:cs typeface="+mn-cs"/>
        </a:defRPr>
      </a:lvl1pPr>
      <a:lvl2pPr marL="3509073" indent="-1348314" algn="l" defTabSz="4319049" rtl="0" fontAlgn="base">
        <a:spcBef>
          <a:spcPct val="20000"/>
        </a:spcBef>
        <a:spcAft>
          <a:spcPct val="0"/>
        </a:spcAft>
        <a:buFont typeface="Arial" charset="0"/>
        <a:buChar char="–"/>
        <a:defRPr kumimoji="1" sz="13301" kern="1200">
          <a:solidFill>
            <a:schemeClr val="tx1"/>
          </a:solidFill>
          <a:latin typeface="+mn-lt"/>
          <a:ea typeface="+mn-ea"/>
          <a:cs typeface="+mn-cs"/>
        </a:defRPr>
      </a:lvl2pPr>
      <a:lvl3pPr marL="5400663" indent="-1079145" algn="l" defTabSz="4319049" rtl="0" fontAlgn="base">
        <a:spcBef>
          <a:spcPct val="20000"/>
        </a:spcBef>
        <a:spcAft>
          <a:spcPct val="0"/>
        </a:spcAft>
        <a:buFont typeface="Arial" charset="0"/>
        <a:buChar char="•"/>
        <a:defRPr kumimoji="1" sz="11400" kern="1200">
          <a:solidFill>
            <a:schemeClr val="tx1"/>
          </a:solidFill>
          <a:latin typeface="+mn-lt"/>
          <a:ea typeface="+mn-ea"/>
          <a:cs typeface="+mn-cs"/>
        </a:defRPr>
      </a:lvl3pPr>
      <a:lvl4pPr marL="7558951" indent="-1079145" algn="l" defTabSz="4319049" rtl="0" fontAlgn="base">
        <a:spcBef>
          <a:spcPct val="20000"/>
        </a:spcBef>
        <a:spcAft>
          <a:spcPct val="0"/>
        </a:spcAft>
        <a:buFont typeface="Arial" charset="0"/>
        <a:buChar char="–"/>
        <a:defRPr kumimoji="1" sz="9501" kern="1200">
          <a:solidFill>
            <a:schemeClr val="tx1"/>
          </a:solidFill>
          <a:latin typeface="+mn-lt"/>
          <a:ea typeface="+mn-ea"/>
          <a:cs typeface="+mn-cs"/>
        </a:defRPr>
      </a:lvl4pPr>
      <a:lvl5pPr marL="9719710" indent="-1079145" algn="l" defTabSz="4319049" rtl="0" fontAlgn="base">
        <a:spcBef>
          <a:spcPct val="20000"/>
        </a:spcBef>
        <a:spcAft>
          <a:spcPct val="0"/>
        </a:spcAft>
        <a:buFont typeface="Arial" charset="0"/>
        <a:buChar char="»"/>
        <a:defRPr kumimoji="1" sz="9501" kern="1200">
          <a:solidFill>
            <a:schemeClr val="tx1"/>
          </a:solidFill>
          <a:latin typeface="+mn-lt"/>
          <a:ea typeface="+mn-ea"/>
          <a:cs typeface="+mn-cs"/>
        </a:defRPr>
      </a:lvl5pPr>
      <a:lvl6pPr marL="11881456" indent="-1080133" algn="l" defTabSz="4320529" rtl="0" eaLnBrk="1" latinLnBrk="0" hangingPunct="1">
        <a:spcBef>
          <a:spcPct val="20000"/>
        </a:spcBef>
        <a:buFont typeface="Arial" pitchFamily="34" charset="0"/>
        <a:buChar char="•"/>
        <a:defRPr kumimoji="1" sz="9501" kern="1200">
          <a:solidFill>
            <a:schemeClr val="tx1"/>
          </a:solidFill>
          <a:latin typeface="+mn-lt"/>
          <a:ea typeface="+mn-ea"/>
          <a:cs typeface="+mn-cs"/>
        </a:defRPr>
      </a:lvl6pPr>
      <a:lvl7pPr marL="14041723" indent="-1080133" algn="l" defTabSz="4320529" rtl="0" eaLnBrk="1" latinLnBrk="0" hangingPunct="1">
        <a:spcBef>
          <a:spcPct val="20000"/>
        </a:spcBef>
        <a:buFont typeface="Arial" pitchFamily="34" charset="0"/>
        <a:buChar char="•"/>
        <a:defRPr kumimoji="1" sz="9501" kern="1200">
          <a:solidFill>
            <a:schemeClr val="tx1"/>
          </a:solidFill>
          <a:latin typeface="+mn-lt"/>
          <a:ea typeface="+mn-ea"/>
          <a:cs typeface="+mn-cs"/>
        </a:defRPr>
      </a:lvl7pPr>
      <a:lvl8pPr marL="16201987" indent="-1080133" algn="l" defTabSz="4320529" rtl="0" eaLnBrk="1" latinLnBrk="0" hangingPunct="1">
        <a:spcBef>
          <a:spcPct val="20000"/>
        </a:spcBef>
        <a:buFont typeface="Arial" pitchFamily="34" charset="0"/>
        <a:buChar char="•"/>
        <a:defRPr kumimoji="1" sz="9501" kern="1200">
          <a:solidFill>
            <a:schemeClr val="tx1"/>
          </a:solidFill>
          <a:latin typeface="+mn-lt"/>
          <a:ea typeface="+mn-ea"/>
          <a:cs typeface="+mn-cs"/>
        </a:defRPr>
      </a:lvl8pPr>
      <a:lvl9pPr marL="18362253" indent="-1080133" algn="l" defTabSz="4320529" rtl="0" eaLnBrk="1" latinLnBrk="0" hangingPunct="1">
        <a:spcBef>
          <a:spcPct val="20000"/>
        </a:spcBef>
        <a:buFont typeface="Arial" pitchFamily="34" charset="0"/>
        <a:buChar char="•"/>
        <a:defRPr kumimoji="1" sz="9501" kern="1200">
          <a:solidFill>
            <a:schemeClr val="tx1"/>
          </a:solidFill>
          <a:latin typeface="+mn-lt"/>
          <a:ea typeface="+mn-ea"/>
          <a:cs typeface="+mn-cs"/>
        </a:defRPr>
      </a:lvl9pPr>
    </p:bodyStyle>
    <p:otherStyle>
      <a:defPPr>
        <a:defRPr lang="ja-JP"/>
      </a:defPPr>
      <a:lvl1pPr marL="0" algn="l" defTabSz="4320529" rtl="0" eaLnBrk="1" latinLnBrk="0" hangingPunct="1">
        <a:defRPr kumimoji="1" sz="8601" kern="1200">
          <a:solidFill>
            <a:schemeClr val="tx1"/>
          </a:solidFill>
          <a:latin typeface="+mn-lt"/>
          <a:ea typeface="+mn-ea"/>
          <a:cs typeface="+mn-cs"/>
        </a:defRPr>
      </a:lvl1pPr>
      <a:lvl2pPr marL="2160265" algn="l" defTabSz="4320529" rtl="0" eaLnBrk="1" latinLnBrk="0" hangingPunct="1">
        <a:defRPr kumimoji="1" sz="8601" kern="1200">
          <a:solidFill>
            <a:schemeClr val="tx1"/>
          </a:solidFill>
          <a:latin typeface="+mn-lt"/>
          <a:ea typeface="+mn-ea"/>
          <a:cs typeface="+mn-cs"/>
        </a:defRPr>
      </a:lvl2pPr>
      <a:lvl3pPr marL="4320529" algn="l" defTabSz="4320529" rtl="0" eaLnBrk="1" latinLnBrk="0" hangingPunct="1">
        <a:defRPr kumimoji="1" sz="8601" kern="1200">
          <a:solidFill>
            <a:schemeClr val="tx1"/>
          </a:solidFill>
          <a:latin typeface="+mn-lt"/>
          <a:ea typeface="+mn-ea"/>
          <a:cs typeface="+mn-cs"/>
        </a:defRPr>
      </a:lvl3pPr>
      <a:lvl4pPr marL="6480795" algn="l" defTabSz="4320529" rtl="0" eaLnBrk="1" latinLnBrk="0" hangingPunct="1">
        <a:defRPr kumimoji="1" sz="8601" kern="1200">
          <a:solidFill>
            <a:schemeClr val="tx1"/>
          </a:solidFill>
          <a:latin typeface="+mn-lt"/>
          <a:ea typeface="+mn-ea"/>
          <a:cs typeface="+mn-cs"/>
        </a:defRPr>
      </a:lvl4pPr>
      <a:lvl5pPr marL="8641059" algn="l" defTabSz="4320529" rtl="0" eaLnBrk="1" latinLnBrk="0" hangingPunct="1">
        <a:defRPr kumimoji="1" sz="8601" kern="1200">
          <a:solidFill>
            <a:schemeClr val="tx1"/>
          </a:solidFill>
          <a:latin typeface="+mn-lt"/>
          <a:ea typeface="+mn-ea"/>
          <a:cs typeface="+mn-cs"/>
        </a:defRPr>
      </a:lvl5pPr>
      <a:lvl6pPr marL="10801324" algn="l" defTabSz="4320529" rtl="0" eaLnBrk="1" latinLnBrk="0" hangingPunct="1">
        <a:defRPr kumimoji="1" sz="8601" kern="1200">
          <a:solidFill>
            <a:schemeClr val="tx1"/>
          </a:solidFill>
          <a:latin typeface="+mn-lt"/>
          <a:ea typeface="+mn-ea"/>
          <a:cs typeface="+mn-cs"/>
        </a:defRPr>
      </a:lvl6pPr>
      <a:lvl7pPr marL="12961588" algn="l" defTabSz="4320529" rtl="0" eaLnBrk="1" latinLnBrk="0" hangingPunct="1">
        <a:defRPr kumimoji="1" sz="8601" kern="1200">
          <a:solidFill>
            <a:schemeClr val="tx1"/>
          </a:solidFill>
          <a:latin typeface="+mn-lt"/>
          <a:ea typeface="+mn-ea"/>
          <a:cs typeface="+mn-cs"/>
        </a:defRPr>
      </a:lvl7pPr>
      <a:lvl8pPr marL="15121854" algn="l" defTabSz="4320529" rtl="0" eaLnBrk="1" latinLnBrk="0" hangingPunct="1">
        <a:defRPr kumimoji="1" sz="8601" kern="1200">
          <a:solidFill>
            <a:schemeClr val="tx1"/>
          </a:solidFill>
          <a:latin typeface="+mn-lt"/>
          <a:ea typeface="+mn-ea"/>
          <a:cs typeface="+mn-cs"/>
        </a:defRPr>
      </a:lvl8pPr>
      <a:lvl9pPr marL="17282119" algn="l" defTabSz="4320529" rtl="0" eaLnBrk="1" latinLnBrk="0" hangingPunct="1">
        <a:defRPr kumimoji="1" sz="86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51" name="テキスト ボックス 7"/>
          <p:cNvSpPr txBox="1">
            <a:spLocks noChangeArrowheads="1"/>
          </p:cNvSpPr>
          <p:nvPr/>
        </p:nvSpPr>
        <p:spPr bwMode="auto">
          <a:xfrm>
            <a:off x="-2156" y="690704"/>
            <a:ext cx="24328194" cy="1323439"/>
          </a:xfrm>
          <a:prstGeom prst="rect">
            <a:avLst/>
          </a:prstGeom>
          <a:noFill/>
          <a:ln w="9525">
            <a:noFill/>
            <a:miter lim="800000"/>
            <a:headEnd/>
            <a:tailEnd/>
          </a:ln>
        </p:spPr>
        <p:txBody>
          <a:bodyPr wrap="square">
            <a:spAutoFit/>
          </a:bodyPr>
          <a:lstStyle/>
          <a:p>
            <a:r>
              <a:rPr lang="ja-JP" altLang="en-US" sz="8000" b="1" dirty="0">
                <a:solidFill>
                  <a:schemeClr val="bg1">
                    <a:lumMod val="50000"/>
                  </a:schemeClr>
                </a:solidFill>
                <a:latin typeface="Meiryo UI" panose="020B0604030504040204" pitchFamily="50" charset="-128"/>
                <a:ea typeface="Meiryo UI" panose="020B0604030504040204" pitchFamily="50" charset="-128"/>
              </a:rPr>
              <a:t>（実証事業名） 　</a:t>
            </a:r>
          </a:p>
        </p:txBody>
      </p:sp>
      <p:sp>
        <p:nvSpPr>
          <p:cNvPr id="13315" name="テキスト ボックス 10"/>
          <p:cNvSpPr txBox="1">
            <a:spLocks noChangeArrowheads="1"/>
          </p:cNvSpPr>
          <p:nvPr/>
        </p:nvSpPr>
        <p:spPr bwMode="auto">
          <a:xfrm>
            <a:off x="8986662" y="2230167"/>
            <a:ext cx="22917618" cy="1061831"/>
          </a:xfrm>
          <a:prstGeom prst="rect">
            <a:avLst/>
          </a:prstGeom>
          <a:noFill/>
          <a:ln w="9525">
            <a:noFill/>
            <a:miter lim="800000"/>
            <a:headEnd/>
            <a:tailEnd/>
          </a:ln>
        </p:spPr>
        <p:txBody>
          <a:bodyPr wrap="square" lIns="137160" tIns="68581" rIns="137160" bIns="68581">
            <a:spAutoFit/>
          </a:bodyPr>
          <a:lstStyle/>
          <a:p>
            <a:pPr algn="r"/>
            <a:r>
              <a:rPr lang="ja-JP" altLang="en-US" sz="6000" dirty="0">
                <a:solidFill>
                  <a:schemeClr val="bg1">
                    <a:lumMod val="50000"/>
                  </a:schemeClr>
                </a:solidFill>
                <a:latin typeface="Meiryo UI" panose="020B0604030504040204" pitchFamily="50" charset="-128"/>
                <a:ea typeface="Meiryo UI" panose="020B0604030504040204" pitchFamily="50" charset="-128"/>
              </a:rPr>
              <a:t>（自治体名）</a:t>
            </a:r>
            <a:r>
              <a:rPr lang="en-US" altLang="ja-JP" sz="6000" dirty="0">
                <a:latin typeface="Meiryo UI" panose="020B0604030504040204" pitchFamily="50" charset="-128"/>
                <a:ea typeface="Meiryo UI" panose="020B0604030504040204" pitchFamily="50" charset="-128"/>
              </a:rPr>
              <a:t>×</a:t>
            </a:r>
            <a:r>
              <a:rPr lang="ja-JP" altLang="en-US" sz="6000" dirty="0">
                <a:solidFill>
                  <a:schemeClr val="bg1">
                    <a:lumMod val="50000"/>
                  </a:schemeClr>
                </a:solidFill>
                <a:latin typeface="Meiryo UI" panose="020B0604030504040204" pitchFamily="50" charset="-128"/>
                <a:ea typeface="Meiryo UI" panose="020B0604030504040204" pitchFamily="50" charset="-128"/>
              </a:rPr>
              <a:t>（企業名）</a:t>
            </a:r>
          </a:p>
        </p:txBody>
      </p:sp>
      <p:sp>
        <p:nvSpPr>
          <p:cNvPr id="2" name="正方形/長方形 1"/>
          <p:cNvSpPr>
            <a:spLocks noChangeArrowheads="1"/>
          </p:cNvSpPr>
          <p:nvPr/>
        </p:nvSpPr>
        <p:spPr bwMode="auto">
          <a:xfrm>
            <a:off x="-30440" y="3382295"/>
            <a:ext cx="32429727" cy="39780000"/>
          </a:xfrm>
          <a:prstGeom prst="rect">
            <a:avLst/>
          </a:prstGeom>
          <a:solidFill>
            <a:schemeClr val="accent6">
              <a:lumMod val="20000"/>
              <a:lumOff val="80000"/>
            </a:schemeClr>
          </a:solidFill>
          <a:ln w="25400" algn="ctr">
            <a:solidFill>
              <a:schemeClr val="accent6">
                <a:lumMod val="60000"/>
                <a:lumOff val="40000"/>
              </a:schemeClr>
            </a:solidFill>
            <a:miter lim="800000"/>
            <a:headEnd/>
            <a:tailEnd/>
          </a:ln>
        </p:spPr>
        <p:txBody>
          <a:bodyPr lIns="137160" tIns="68581" rIns="137160" bIns="68581" anchor="ctr"/>
          <a:lstStyle/>
          <a:p>
            <a:pPr algn="ctr" defTabSz="4320529" fontAlgn="auto">
              <a:spcBef>
                <a:spcPts val="0"/>
              </a:spcBef>
              <a:spcAft>
                <a:spcPts val="0"/>
              </a:spcAft>
              <a:defRPr/>
            </a:pPr>
            <a:r>
              <a:rPr lang="en-US" altLang="ja-JP" sz="6688" dirty="0">
                <a:solidFill>
                  <a:schemeClr val="lt1"/>
                </a:solidFill>
                <a:highlight>
                  <a:srgbClr val="0000FF"/>
                </a:highlight>
                <a:latin typeface="Meiryo UI" panose="020B0604030504040204" pitchFamily="50" charset="-128"/>
                <a:ea typeface="Meiryo UI" panose="020B0604030504040204" pitchFamily="50" charset="-128"/>
              </a:rPr>
              <a:t>AR</a:t>
            </a:r>
          </a:p>
          <a:p>
            <a:pPr algn="ctr" defTabSz="4320529" fontAlgn="auto">
              <a:spcBef>
                <a:spcPts val="0"/>
              </a:spcBef>
              <a:spcAft>
                <a:spcPts val="0"/>
              </a:spcAft>
              <a:defRPr/>
            </a:pPr>
            <a:r>
              <a:rPr lang="ja-JP" altLang="en-US" sz="6688" dirty="0">
                <a:solidFill>
                  <a:schemeClr val="lt1"/>
                </a:solidFill>
                <a:highlight>
                  <a:srgbClr val="0000FF"/>
                </a:highlight>
                <a:latin typeface="Meiryo UI" panose="020B0604030504040204" pitchFamily="50" charset="-128"/>
                <a:ea typeface="Meiryo UI" panose="020B0604030504040204" pitchFamily="50" charset="-128"/>
              </a:rPr>
              <a:t>　　</a:t>
            </a:r>
          </a:p>
        </p:txBody>
      </p:sp>
      <p:sp>
        <p:nvSpPr>
          <p:cNvPr id="3" name="正方形/長方形 2"/>
          <p:cNvSpPr>
            <a:spLocks noChangeArrowheads="1"/>
          </p:cNvSpPr>
          <p:nvPr/>
        </p:nvSpPr>
        <p:spPr bwMode="auto">
          <a:xfrm>
            <a:off x="161110" y="3670807"/>
            <a:ext cx="32040000" cy="4320000"/>
          </a:xfrm>
          <a:prstGeom prst="rect">
            <a:avLst/>
          </a:prstGeom>
          <a:solidFill>
            <a:schemeClr val="bg1"/>
          </a:solidFill>
          <a:ln w="88900" algn="ctr">
            <a:solidFill>
              <a:schemeClr val="accent6">
                <a:lumMod val="60000"/>
                <a:lumOff val="40000"/>
              </a:schemeClr>
            </a:solidFill>
            <a:miter lim="800000"/>
            <a:headEnd/>
            <a:tailEnd/>
          </a:ln>
        </p:spPr>
        <p:txBody>
          <a:bodyPr lIns="137160" tIns="68581" rIns="137160" bIns="68581" anchor="ctr"/>
          <a:lstStyle/>
          <a:p>
            <a:pPr algn="ctr" defTabSz="4320529" fontAlgn="auto">
              <a:spcBef>
                <a:spcPts val="0"/>
              </a:spcBef>
              <a:spcAft>
                <a:spcPts val="0"/>
              </a:spcAft>
              <a:defRPr/>
            </a:pPr>
            <a:endParaRPr lang="ja-JP" altLang="en-US" sz="6688">
              <a:solidFill>
                <a:schemeClr val="lt1"/>
              </a:solidFill>
              <a:latin typeface="Meiryo UI" panose="020B0604030504040204" pitchFamily="50" charset="-128"/>
              <a:ea typeface="Meiryo UI" panose="020B0604030504040204" pitchFamily="50" charset="-128"/>
            </a:endParaRPr>
          </a:p>
        </p:txBody>
      </p:sp>
      <p:sp>
        <p:nvSpPr>
          <p:cNvPr id="38" name="正方形/長方形 37"/>
          <p:cNvSpPr>
            <a:spLocks noChangeArrowheads="1"/>
          </p:cNvSpPr>
          <p:nvPr/>
        </p:nvSpPr>
        <p:spPr bwMode="auto">
          <a:xfrm>
            <a:off x="137242" y="12858233"/>
            <a:ext cx="32040000" cy="22860000"/>
          </a:xfrm>
          <a:prstGeom prst="rect">
            <a:avLst/>
          </a:prstGeom>
          <a:solidFill>
            <a:schemeClr val="bg1"/>
          </a:solidFill>
          <a:ln w="88900" algn="ctr">
            <a:solidFill>
              <a:schemeClr val="accent6">
                <a:lumMod val="60000"/>
                <a:lumOff val="40000"/>
              </a:schemeClr>
            </a:solidFill>
            <a:miter lim="800000"/>
            <a:headEnd/>
            <a:tailEnd/>
          </a:ln>
        </p:spPr>
        <p:txBody>
          <a:bodyPr lIns="137160" tIns="68581" rIns="137160" bIns="68581" anchor="ctr"/>
          <a:lstStyle/>
          <a:p>
            <a:pPr algn="ctr" defTabSz="4320529" fontAlgn="auto">
              <a:spcBef>
                <a:spcPts val="0"/>
              </a:spcBef>
              <a:spcAft>
                <a:spcPts val="0"/>
              </a:spcAft>
              <a:defRPr/>
            </a:pPr>
            <a:r>
              <a:rPr lang="ja-JP" altLang="en-US" sz="6688" dirty="0">
                <a:solidFill>
                  <a:schemeClr val="lt1"/>
                </a:solidFill>
                <a:latin typeface="Meiryo UI" panose="020B0604030504040204" pitchFamily="50" charset="-128"/>
                <a:ea typeface="Meiryo UI" panose="020B0604030504040204" pitchFamily="50" charset="-128"/>
              </a:rPr>
              <a:t>　　　　　　　</a:t>
            </a:r>
          </a:p>
        </p:txBody>
      </p:sp>
      <p:sp>
        <p:nvSpPr>
          <p:cNvPr id="13325" name="テキスト ボックス 27"/>
          <p:cNvSpPr txBox="1">
            <a:spLocks noChangeArrowheads="1"/>
          </p:cNvSpPr>
          <p:nvPr/>
        </p:nvSpPr>
        <p:spPr bwMode="auto">
          <a:xfrm>
            <a:off x="213868" y="5011609"/>
            <a:ext cx="30192141" cy="815610"/>
          </a:xfrm>
          <a:prstGeom prst="rect">
            <a:avLst/>
          </a:prstGeom>
          <a:noFill/>
          <a:ln w="9525">
            <a:noFill/>
            <a:miter lim="800000"/>
            <a:headEnd/>
            <a:tailEnd/>
          </a:ln>
        </p:spPr>
        <p:txBody>
          <a:bodyPr wrap="square" lIns="137160" tIns="68581" rIns="137160" bIns="68581">
            <a:spAutoFit/>
          </a:bodyPr>
          <a:lstStyle/>
          <a:p>
            <a:r>
              <a:rPr lang="ja-JP" altLang="en-US" sz="4400" dirty="0">
                <a:latin typeface="Meiryo UI" panose="020B0604030504040204" pitchFamily="50" charset="-128"/>
                <a:ea typeface="Meiryo UI" panose="020B0604030504040204" pitchFamily="50" charset="-128"/>
              </a:rPr>
              <a:t>　・</a:t>
            </a:r>
            <a:r>
              <a:rPr lang="ja-JP" altLang="en-US" sz="4400" dirty="0">
                <a:solidFill>
                  <a:schemeClr val="bg1">
                    <a:lumMod val="50000"/>
                  </a:schemeClr>
                </a:solidFill>
                <a:latin typeface="Meiryo UI" panose="020B0604030504040204" pitchFamily="50" charset="-128"/>
                <a:ea typeface="Meiryo UI" panose="020B0604030504040204" pitchFamily="50" charset="-128"/>
              </a:rPr>
              <a:t>（地域や自治体から聞き取った生活課題等のポイントを記載ください）</a:t>
            </a:r>
            <a:endParaRPr lang="en-US" altLang="ja-JP" sz="4400" dirty="0">
              <a:solidFill>
                <a:schemeClr val="bg1">
                  <a:lumMod val="50000"/>
                </a:schemeClr>
              </a:solidFill>
              <a:latin typeface="Meiryo UI" panose="020B0604030504040204" pitchFamily="50" charset="-128"/>
              <a:ea typeface="Meiryo UI" panose="020B0604030504040204" pitchFamily="50" charset="-128"/>
            </a:endParaRPr>
          </a:p>
        </p:txBody>
      </p:sp>
      <p:sp>
        <p:nvSpPr>
          <p:cNvPr id="44" name="正方形/長方形 43"/>
          <p:cNvSpPr>
            <a:spLocks noChangeArrowheads="1"/>
          </p:cNvSpPr>
          <p:nvPr/>
        </p:nvSpPr>
        <p:spPr bwMode="auto">
          <a:xfrm>
            <a:off x="163125" y="35963296"/>
            <a:ext cx="32040000" cy="6480000"/>
          </a:xfrm>
          <a:prstGeom prst="rect">
            <a:avLst/>
          </a:prstGeom>
          <a:solidFill>
            <a:schemeClr val="bg1"/>
          </a:solidFill>
          <a:ln w="88900" algn="ctr">
            <a:solidFill>
              <a:schemeClr val="accent6">
                <a:lumMod val="60000"/>
                <a:lumOff val="40000"/>
              </a:schemeClr>
            </a:solidFill>
            <a:miter lim="800000"/>
            <a:headEnd/>
            <a:tailEnd/>
          </a:ln>
        </p:spPr>
        <p:txBody>
          <a:bodyPr lIns="137160" tIns="68581" rIns="137160" bIns="68581" anchor="ctr"/>
          <a:lstStyle/>
          <a:p>
            <a:pPr algn="ctr" defTabSz="4320529" fontAlgn="auto">
              <a:spcBef>
                <a:spcPts val="0"/>
              </a:spcBef>
              <a:spcAft>
                <a:spcPts val="0"/>
              </a:spcAft>
              <a:defRPr/>
            </a:pPr>
            <a:endParaRPr lang="ja-JP" altLang="en-US" sz="6688" dirty="0">
              <a:solidFill>
                <a:schemeClr val="lt1"/>
              </a:solidFill>
              <a:latin typeface="Meiryo UI" panose="020B0604030504040204" pitchFamily="50" charset="-128"/>
              <a:ea typeface="Meiryo UI" panose="020B0604030504040204" pitchFamily="50" charset="-128"/>
            </a:endParaRPr>
          </a:p>
        </p:txBody>
      </p:sp>
      <p:sp>
        <p:nvSpPr>
          <p:cNvPr id="46" name="正方形/長方形 45"/>
          <p:cNvSpPr>
            <a:spLocks noChangeArrowheads="1"/>
          </p:cNvSpPr>
          <p:nvPr/>
        </p:nvSpPr>
        <p:spPr bwMode="auto">
          <a:xfrm>
            <a:off x="161111" y="8242707"/>
            <a:ext cx="32040000" cy="4320000"/>
          </a:xfrm>
          <a:prstGeom prst="rect">
            <a:avLst/>
          </a:prstGeom>
          <a:solidFill>
            <a:schemeClr val="bg1"/>
          </a:solidFill>
          <a:ln w="88900" algn="ctr">
            <a:solidFill>
              <a:schemeClr val="accent6">
                <a:lumMod val="60000"/>
                <a:lumOff val="40000"/>
              </a:schemeClr>
            </a:solidFill>
            <a:miter lim="800000"/>
            <a:headEnd/>
            <a:tailEnd/>
          </a:ln>
        </p:spPr>
        <p:txBody>
          <a:bodyPr lIns="137160" tIns="68581" rIns="137160" bIns="68581" anchor="ctr"/>
          <a:lstStyle/>
          <a:p>
            <a:pPr algn="ctr" defTabSz="4320529" fontAlgn="auto">
              <a:spcBef>
                <a:spcPts val="0"/>
              </a:spcBef>
              <a:spcAft>
                <a:spcPts val="0"/>
              </a:spcAft>
              <a:defRPr/>
            </a:pPr>
            <a:endParaRPr lang="ja-JP" altLang="en-US" sz="6688" dirty="0">
              <a:solidFill>
                <a:schemeClr val="lt1"/>
              </a:solidFill>
              <a:latin typeface="Meiryo UI" panose="020B0604030504040204" pitchFamily="50" charset="-128"/>
              <a:ea typeface="Meiryo UI" panose="020B0604030504040204" pitchFamily="50" charset="-128"/>
            </a:endParaRPr>
          </a:p>
        </p:txBody>
      </p:sp>
      <p:sp>
        <p:nvSpPr>
          <p:cNvPr id="6" name="テキスト ボックス 27">
            <a:extLst>
              <a:ext uri="{FF2B5EF4-FFF2-40B4-BE49-F238E27FC236}">
                <a16:creationId xmlns:a16="http://schemas.microsoft.com/office/drawing/2014/main" id="{6BE2B332-5589-7286-467E-05DF189D7906}"/>
              </a:ext>
            </a:extLst>
          </p:cNvPr>
          <p:cNvSpPr txBox="1">
            <a:spLocks noChangeArrowheads="1"/>
          </p:cNvSpPr>
          <p:nvPr/>
        </p:nvSpPr>
        <p:spPr bwMode="auto">
          <a:xfrm>
            <a:off x="213869" y="9623469"/>
            <a:ext cx="30984229" cy="815610"/>
          </a:xfrm>
          <a:prstGeom prst="rect">
            <a:avLst/>
          </a:prstGeom>
          <a:noFill/>
          <a:ln w="9525">
            <a:noFill/>
            <a:miter lim="800000"/>
            <a:headEnd/>
            <a:tailEnd/>
          </a:ln>
        </p:spPr>
        <p:txBody>
          <a:bodyPr wrap="square" lIns="137160" tIns="68581" rIns="137160" bIns="68581">
            <a:spAutoFit/>
          </a:bodyPr>
          <a:lstStyle/>
          <a:p>
            <a:r>
              <a:rPr lang="ja-JP" altLang="en-US" sz="4400" dirty="0">
                <a:solidFill>
                  <a:schemeClr val="bg1">
                    <a:lumMod val="50000"/>
                  </a:schemeClr>
                </a:solidFill>
                <a:latin typeface="Meiryo UI" panose="020B0604030504040204" pitchFamily="50" charset="-128"/>
                <a:ea typeface="Meiryo UI" panose="020B0604030504040204" pitchFamily="50" charset="-128"/>
              </a:rPr>
              <a:t>　</a:t>
            </a:r>
            <a:r>
              <a:rPr lang="ja-JP" altLang="en-US" sz="4400" dirty="0">
                <a:latin typeface="Meiryo UI" panose="020B0604030504040204" pitchFamily="50" charset="-128"/>
                <a:ea typeface="Meiryo UI" panose="020B0604030504040204" pitchFamily="50" charset="-128"/>
              </a:rPr>
              <a:t>・</a:t>
            </a:r>
            <a:r>
              <a:rPr lang="ja-JP" altLang="en-US" sz="4400" dirty="0">
                <a:solidFill>
                  <a:schemeClr val="bg1">
                    <a:lumMod val="50000"/>
                  </a:schemeClr>
                </a:solidFill>
                <a:latin typeface="Meiryo UI" panose="020B0604030504040204" pitchFamily="50" charset="-128"/>
                <a:ea typeface="Meiryo UI" panose="020B0604030504040204" pitchFamily="50" charset="-128"/>
              </a:rPr>
              <a:t>（課題解決につながる企業提案をもとに実証事業で確認すべきポイントを記載ください）</a:t>
            </a:r>
            <a:endParaRPr lang="en-US" altLang="ja-JP" sz="4400" dirty="0">
              <a:solidFill>
                <a:schemeClr val="bg1">
                  <a:lumMod val="50000"/>
                </a:schemeClr>
              </a:solidFill>
              <a:latin typeface="Meiryo UI" panose="020B0604030504040204" pitchFamily="50" charset="-128"/>
              <a:ea typeface="Meiryo UI" panose="020B0604030504040204" pitchFamily="50" charset="-128"/>
            </a:endParaRPr>
          </a:p>
        </p:txBody>
      </p:sp>
      <p:sp>
        <p:nvSpPr>
          <p:cNvPr id="12" name="テキスト ボックス 30">
            <a:extLst>
              <a:ext uri="{FF2B5EF4-FFF2-40B4-BE49-F238E27FC236}">
                <a16:creationId xmlns:a16="http://schemas.microsoft.com/office/drawing/2014/main" id="{2C9453C0-AF1C-F094-79AB-33316CBE19FA}"/>
              </a:ext>
            </a:extLst>
          </p:cNvPr>
          <p:cNvSpPr txBox="1">
            <a:spLocks noChangeArrowheads="1"/>
          </p:cNvSpPr>
          <p:nvPr/>
        </p:nvSpPr>
        <p:spPr bwMode="auto">
          <a:xfrm>
            <a:off x="755461" y="37475464"/>
            <a:ext cx="30243360" cy="2169827"/>
          </a:xfrm>
          <a:prstGeom prst="rect">
            <a:avLst/>
          </a:prstGeom>
          <a:noFill/>
          <a:ln w="9525">
            <a:noFill/>
            <a:miter lim="800000"/>
            <a:headEnd/>
            <a:tailEnd/>
          </a:ln>
        </p:spPr>
        <p:txBody>
          <a:bodyPr wrap="square" lIns="137160" tIns="68581" rIns="137160" bIns="68581">
            <a:spAutoFit/>
          </a:bodyPr>
          <a:lstStyle/>
          <a:p>
            <a:r>
              <a:rPr lang="ja-JP" altLang="en-US" sz="4400" dirty="0">
                <a:latin typeface="Meiryo UI" panose="020B0604030504040204" pitchFamily="50" charset="-128"/>
                <a:ea typeface="Meiryo UI" panose="020B0604030504040204" pitchFamily="50" charset="-128"/>
              </a:rPr>
              <a:t>＜自治体＞</a:t>
            </a:r>
            <a:endParaRPr lang="en-US" altLang="ja-JP" sz="4400" dirty="0">
              <a:latin typeface="Meiryo UI" panose="020B0604030504040204" pitchFamily="50" charset="-128"/>
              <a:ea typeface="Meiryo UI" panose="020B0604030504040204" pitchFamily="50" charset="-128"/>
            </a:endParaRPr>
          </a:p>
          <a:p>
            <a:r>
              <a:rPr lang="ja-JP" altLang="en-US" sz="4400" dirty="0">
                <a:latin typeface="Meiryo UI" panose="020B0604030504040204" pitchFamily="50" charset="-128"/>
                <a:ea typeface="Meiryo UI" panose="020B0604030504040204" pitchFamily="50" charset="-128"/>
              </a:rPr>
              <a:t>　 ・ 〇△□〇△□〇△□〇△□〇△□〇△□〇△□〇△□〇△□〇△□〇△□〇△□〇△□〇△□〇△□〇△□</a:t>
            </a:r>
            <a:endParaRPr lang="en-US" altLang="ja-JP" sz="4400" dirty="0">
              <a:latin typeface="Meiryo UI" panose="020B0604030504040204" pitchFamily="50" charset="-128"/>
              <a:ea typeface="Meiryo UI" panose="020B0604030504040204" pitchFamily="50" charset="-128"/>
            </a:endParaRPr>
          </a:p>
          <a:p>
            <a:r>
              <a:rPr lang="ja-JP" altLang="en-US" sz="4400" dirty="0">
                <a:latin typeface="Meiryo UI" panose="020B0604030504040204" pitchFamily="50" charset="-128"/>
                <a:ea typeface="Meiryo UI" panose="020B0604030504040204" pitchFamily="50" charset="-128"/>
              </a:rPr>
              <a:t>　 ・ 〇△□〇△□〇△□〇△□〇△□〇△□〇△□〇△□〇△□〇△□〇△□〇△□〇△□〇△□〇△□〇△□</a:t>
            </a:r>
            <a:endParaRPr lang="en-US" altLang="ja-JP" sz="44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A62B8053-4445-9E2B-5198-900E9B264B0A}"/>
              </a:ext>
            </a:extLst>
          </p:cNvPr>
          <p:cNvSpPr/>
          <p:nvPr/>
        </p:nvSpPr>
        <p:spPr bwMode="gray">
          <a:xfrm>
            <a:off x="489130" y="3916134"/>
            <a:ext cx="912662" cy="1063427"/>
          </a:xfrm>
          <a:prstGeom prst="rect">
            <a:avLst/>
          </a:prstGeom>
          <a:solidFill>
            <a:sysClr val="windowText" lastClr="000000">
              <a:lumMod val="50000"/>
              <a:lumOff val="50000"/>
            </a:sysClr>
          </a:solidFill>
          <a:ln w="12700" algn="ctr">
            <a:solidFill>
              <a:sysClr val="windowText" lastClr="000000">
                <a:lumMod val="50000"/>
                <a:lumOff val="50000"/>
              </a:sys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6000" b="1" i="0" u="none" strike="noStrike" kern="0" cap="none" spc="0" normalizeH="0" baseline="0" noProof="0" dirty="0">
                <a:ln>
                  <a:noFill/>
                </a:ln>
                <a:solidFill>
                  <a:prstClr val="white"/>
                </a:solidFill>
                <a:effectLst/>
                <a:uLnTx/>
                <a:uFillTx/>
                <a:latin typeface="游ゴシック 本文"/>
                <a:ea typeface="Yu Gothic UI"/>
                <a:cs typeface="Arial" charset="0"/>
              </a:rPr>
              <a:t>１</a:t>
            </a:r>
          </a:p>
        </p:txBody>
      </p:sp>
      <p:sp>
        <p:nvSpPr>
          <p:cNvPr id="24" name="正方形/長方形 23">
            <a:extLst>
              <a:ext uri="{FF2B5EF4-FFF2-40B4-BE49-F238E27FC236}">
                <a16:creationId xmlns:a16="http://schemas.microsoft.com/office/drawing/2014/main" id="{B746F43D-D18F-9D41-BB00-4381840FF966}"/>
              </a:ext>
            </a:extLst>
          </p:cNvPr>
          <p:cNvSpPr/>
          <p:nvPr/>
        </p:nvSpPr>
        <p:spPr bwMode="gray">
          <a:xfrm>
            <a:off x="1401791" y="3916134"/>
            <a:ext cx="7200000" cy="1063427"/>
          </a:xfrm>
          <a:prstGeom prst="rect">
            <a:avLst/>
          </a:prstGeom>
          <a:solidFill>
            <a:srgbClr val="BBBCBC"/>
          </a:solidFill>
          <a:ln w="12700" algn="ctr">
            <a:solidFill>
              <a:sysClr val="windowText" lastClr="000000">
                <a:lumMod val="50000"/>
                <a:lumOff val="50000"/>
              </a:sys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6000" b="1" i="0" u="none" strike="noStrike" kern="0" cap="none" spc="0" normalizeH="0" baseline="0" noProof="0" dirty="0">
                <a:ln>
                  <a:noFill/>
                </a:ln>
                <a:solidFill>
                  <a:prstClr val="black"/>
                </a:solidFill>
                <a:effectLst/>
                <a:uLnTx/>
                <a:uFillTx/>
                <a:latin typeface="游ゴシック 本文"/>
                <a:ea typeface="Yu Gothic UI"/>
                <a:cs typeface="Arial" charset="0"/>
              </a:rPr>
              <a:t>解決したい地域課題</a:t>
            </a:r>
          </a:p>
        </p:txBody>
      </p:sp>
      <p:sp>
        <p:nvSpPr>
          <p:cNvPr id="25" name="正方形/長方形 24">
            <a:extLst>
              <a:ext uri="{FF2B5EF4-FFF2-40B4-BE49-F238E27FC236}">
                <a16:creationId xmlns:a16="http://schemas.microsoft.com/office/drawing/2014/main" id="{8AB7AA0A-809E-962C-3FFF-FD5523AE6DC6}"/>
              </a:ext>
            </a:extLst>
          </p:cNvPr>
          <p:cNvSpPr/>
          <p:nvPr/>
        </p:nvSpPr>
        <p:spPr bwMode="gray">
          <a:xfrm>
            <a:off x="489131" y="8471341"/>
            <a:ext cx="912662" cy="1063427"/>
          </a:xfrm>
          <a:prstGeom prst="rect">
            <a:avLst/>
          </a:prstGeom>
          <a:solidFill>
            <a:sysClr val="windowText" lastClr="000000">
              <a:lumMod val="50000"/>
              <a:lumOff val="50000"/>
            </a:sysClr>
          </a:solidFill>
          <a:ln w="12700" algn="ctr">
            <a:solidFill>
              <a:sysClr val="windowText" lastClr="000000">
                <a:lumMod val="50000"/>
                <a:lumOff val="50000"/>
              </a:sys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lang="en-US" altLang="ja-JP" sz="6000" b="1" kern="0" dirty="0">
                <a:solidFill>
                  <a:prstClr val="white"/>
                </a:solidFill>
                <a:latin typeface="游ゴシック 本文"/>
                <a:ea typeface="Yu Gothic UI"/>
                <a:cs typeface="Arial" charset="0"/>
              </a:rPr>
              <a:t>2</a:t>
            </a:r>
          </a:p>
        </p:txBody>
      </p:sp>
      <p:sp>
        <p:nvSpPr>
          <p:cNvPr id="26" name="正方形/長方形 25">
            <a:extLst>
              <a:ext uri="{FF2B5EF4-FFF2-40B4-BE49-F238E27FC236}">
                <a16:creationId xmlns:a16="http://schemas.microsoft.com/office/drawing/2014/main" id="{0589FEF8-BBA4-6E92-A716-78FD64FEB2AC}"/>
              </a:ext>
            </a:extLst>
          </p:cNvPr>
          <p:cNvSpPr/>
          <p:nvPr/>
        </p:nvSpPr>
        <p:spPr bwMode="gray">
          <a:xfrm>
            <a:off x="1401793" y="8471341"/>
            <a:ext cx="7488000" cy="1063427"/>
          </a:xfrm>
          <a:prstGeom prst="rect">
            <a:avLst/>
          </a:prstGeom>
          <a:solidFill>
            <a:srgbClr val="BBBCBC"/>
          </a:solidFill>
          <a:ln w="12700" algn="ctr">
            <a:solidFill>
              <a:sysClr val="windowText" lastClr="000000">
                <a:lumMod val="50000"/>
                <a:lumOff val="50000"/>
              </a:sys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lang="ja-JP" altLang="en-US" sz="6000" b="1" kern="0" dirty="0">
                <a:solidFill>
                  <a:prstClr val="black"/>
                </a:solidFill>
                <a:latin typeface="游ゴシック 本文"/>
                <a:ea typeface="Yu Gothic UI"/>
                <a:cs typeface="Arial" charset="0"/>
              </a:rPr>
              <a:t>実証事業の到達目標</a:t>
            </a:r>
            <a:endParaRPr kumimoji="1" lang="ja-JP" altLang="en-US" sz="6000" b="1" i="0" u="none" strike="noStrike" kern="0" cap="none" spc="0" normalizeH="0" baseline="0" noProof="0" dirty="0">
              <a:ln>
                <a:noFill/>
              </a:ln>
              <a:solidFill>
                <a:prstClr val="black"/>
              </a:solidFill>
              <a:effectLst/>
              <a:uLnTx/>
              <a:uFillTx/>
              <a:latin typeface="游ゴシック 本文"/>
              <a:ea typeface="Yu Gothic UI"/>
              <a:cs typeface="Arial" charset="0"/>
            </a:endParaRPr>
          </a:p>
        </p:txBody>
      </p:sp>
      <p:sp>
        <p:nvSpPr>
          <p:cNvPr id="27" name="正方形/長方形 26">
            <a:extLst>
              <a:ext uri="{FF2B5EF4-FFF2-40B4-BE49-F238E27FC236}">
                <a16:creationId xmlns:a16="http://schemas.microsoft.com/office/drawing/2014/main" id="{DE08BADE-FCB9-D266-65AC-8728ED4B4A78}"/>
              </a:ext>
            </a:extLst>
          </p:cNvPr>
          <p:cNvSpPr/>
          <p:nvPr/>
        </p:nvSpPr>
        <p:spPr bwMode="gray">
          <a:xfrm>
            <a:off x="493158" y="13120068"/>
            <a:ext cx="912662" cy="1063427"/>
          </a:xfrm>
          <a:prstGeom prst="rect">
            <a:avLst/>
          </a:prstGeom>
          <a:solidFill>
            <a:sysClr val="windowText" lastClr="000000">
              <a:lumMod val="50000"/>
              <a:lumOff val="50000"/>
            </a:sysClr>
          </a:solidFill>
          <a:ln w="12700" algn="ctr">
            <a:solidFill>
              <a:sysClr val="windowText" lastClr="000000">
                <a:lumMod val="50000"/>
                <a:lumOff val="50000"/>
              </a:sys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lang="en-US" altLang="ja-JP" sz="6000" b="1" kern="0" dirty="0">
                <a:solidFill>
                  <a:prstClr val="white"/>
                </a:solidFill>
                <a:latin typeface="游ゴシック 本文"/>
                <a:ea typeface="Yu Gothic UI"/>
                <a:cs typeface="Arial" charset="0"/>
              </a:rPr>
              <a:t>3</a:t>
            </a:r>
            <a:endParaRPr kumimoji="1" lang="ja-JP" altLang="en-US" sz="6000" b="1" i="0" u="none" strike="noStrike" kern="0" cap="none" spc="0" normalizeH="0" baseline="0" noProof="0" dirty="0">
              <a:ln>
                <a:noFill/>
              </a:ln>
              <a:solidFill>
                <a:prstClr val="white"/>
              </a:solidFill>
              <a:effectLst/>
              <a:uLnTx/>
              <a:uFillTx/>
              <a:latin typeface="游ゴシック 本文"/>
              <a:ea typeface="Yu Gothic UI"/>
              <a:cs typeface="Arial" charset="0"/>
            </a:endParaRPr>
          </a:p>
        </p:txBody>
      </p:sp>
      <p:sp>
        <p:nvSpPr>
          <p:cNvPr id="28" name="正方形/長方形 27">
            <a:extLst>
              <a:ext uri="{FF2B5EF4-FFF2-40B4-BE49-F238E27FC236}">
                <a16:creationId xmlns:a16="http://schemas.microsoft.com/office/drawing/2014/main" id="{B8D88B5E-0FE3-2D31-E754-60D9EA144571}"/>
              </a:ext>
            </a:extLst>
          </p:cNvPr>
          <p:cNvSpPr/>
          <p:nvPr/>
        </p:nvSpPr>
        <p:spPr bwMode="gray">
          <a:xfrm>
            <a:off x="1405820" y="13120068"/>
            <a:ext cx="3983882" cy="1062000"/>
          </a:xfrm>
          <a:prstGeom prst="rect">
            <a:avLst/>
          </a:prstGeom>
          <a:solidFill>
            <a:srgbClr val="BBBCBC"/>
          </a:solidFill>
          <a:ln w="12700" algn="ctr">
            <a:solidFill>
              <a:sysClr val="windowText" lastClr="000000">
                <a:lumMod val="50000"/>
                <a:lumOff val="50000"/>
              </a:sys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lang="ja-JP" altLang="en-US" sz="6000" b="1" kern="0" dirty="0">
                <a:solidFill>
                  <a:prstClr val="black"/>
                </a:solidFill>
                <a:latin typeface="游ゴシック 本文"/>
                <a:ea typeface="Yu Gothic UI"/>
                <a:cs typeface="Arial" charset="0"/>
              </a:rPr>
              <a:t>実施内容</a:t>
            </a:r>
            <a:endParaRPr kumimoji="1" lang="ja-JP" altLang="en-US" sz="6000" b="1" i="0" u="none" strike="noStrike" kern="0" cap="none" spc="0" normalizeH="0" baseline="0" noProof="0" dirty="0">
              <a:ln>
                <a:noFill/>
              </a:ln>
              <a:solidFill>
                <a:prstClr val="black"/>
              </a:solidFill>
              <a:effectLst/>
              <a:uLnTx/>
              <a:uFillTx/>
              <a:latin typeface="游ゴシック 本文"/>
              <a:ea typeface="Yu Gothic UI"/>
              <a:cs typeface="Arial" charset="0"/>
            </a:endParaRPr>
          </a:p>
        </p:txBody>
      </p:sp>
      <p:sp>
        <p:nvSpPr>
          <p:cNvPr id="29" name="正方形/長方形 28">
            <a:extLst>
              <a:ext uri="{FF2B5EF4-FFF2-40B4-BE49-F238E27FC236}">
                <a16:creationId xmlns:a16="http://schemas.microsoft.com/office/drawing/2014/main" id="{320AA014-CD95-4994-D96B-7FB0E915226F}"/>
              </a:ext>
            </a:extLst>
          </p:cNvPr>
          <p:cNvSpPr/>
          <p:nvPr/>
        </p:nvSpPr>
        <p:spPr bwMode="gray">
          <a:xfrm>
            <a:off x="489129" y="36217943"/>
            <a:ext cx="912662" cy="1063427"/>
          </a:xfrm>
          <a:prstGeom prst="rect">
            <a:avLst/>
          </a:prstGeom>
          <a:solidFill>
            <a:sysClr val="windowText" lastClr="000000">
              <a:lumMod val="50000"/>
              <a:lumOff val="50000"/>
            </a:sysClr>
          </a:solidFill>
          <a:ln w="12700" algn="ctr">
            <a:solidFill>
              <a:sysClr val="windowText" lastClr="000000">
                <a:lumMod val="50000"/>
                <a:lumOff val="50000"/>
              </a:sys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en-US" altLang="ja-JP" sz="6000" b="1" i="0" u="none" strike="noStrike" kern="0" cap="none" spc="0" normalizeH="0" baseline="0" noProof="0" dirty="0">
                <a:ln>
                  <a:noFill/>
                </a:ln>
                <a:solidFill>
                  <a:prstClr val="white"/>
                </a:solidFill>
                <a:effectLst/>
                <a:uLnTx/>
                <a:uFillTx/>
                <a:latin typeface="游ゴシック 本文"/>
                <a:ea typeface="Yu Gothic UI"/>
                <a:cs typeface="Arial" charset="0"/>
              </a:rPr>
              <a:t>4</a:t>
            </a:r>
            <a:endParaRPr kumimoji="1" lang="ja-JP" altLang="en-US" sz="6000" b="1" i="0" u="none" strike="noStrike" kern="0" cap="none" spc="0" normalizeH="0" baseline="0" noProof="0" dirty="0">
              <a:ln>
                <a:noFill/>
              </a:ln>
              <a:solidFill>
                <a:prstClr val="white"/>
              </a:solidFill>
              <a:effectLst/>
              <a:uLnTx/>
              <a:uFillTx/>
              <a:latin typeface="游ゴシック 本文"/>
              <a:ea typeface="Yu Gothic UI"/>
              <a:cs typeface="Arial" charset="0"/>
            </a:endParaRPr>
          </a:p>
        </p:txBody>
      </p:sp>
      <p:sp>
        <p:nvSpPr>
          <p:cNvPr id="30" name="正方形/長方形 29">
            <a:extLst>
              <a:ext uri="{FF2B5EF4-FFF2-40B4-BE49-F238E27FC236}">
                <a16:creationId xmlns:a16="http://schemas.microsoft.com/office/drawing/2014/main" id="{AD6264B6-75BE-5FC2-A4E5-436C0E1B8CD2}"/>
              </a:ext>
            </a:extLst>
          </p:cNvPr>
          <p:cNvSpPr/>
          <p:nvPr/>
        </p:nvSpPr>
        <p:spPr bwMode="gray">
          <a:xfrm>
            <a:off x="1401791" y="36217943"/>
            <a:ext cx="7776000" cy="1063427"/>
          </a:xfrm>
          <a:prstGeom prst="rect">
            <a:avLst/>
          </a:prstGeom>
          <a:solidFill>
            <a:srgbClr val="BBBCBC"/>
          </a:solidFill>
          <a:ln w="12700" algn="ctr">
            <a:solidFill>
              <a:sysClr val="windowText" lastClr="000000">
                <a:lumMod val="50000"/>
                <a:lumOff val="50000"/>
              </a:sys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eaLnBrk="1" fontAlgn="auto" latinLnBrk="0" hangingPunct="1">
              <a:lnSpc>
                <a:spcPct val="100000"/>
              </a:lnSpc>
              <a:spcBef>
                <a:spcPts val="0"/>
              </a:spcBef>
              <a:spcAft>
                <a:spcPts val="0"/>
              </a:spcAft>
              <a:buClrTx/>
              <a:buSzPct val="100000"/>
              <a:buFont typeface="Wingdings" panose="05000000000000000000" pitchFamily="2" charset="2"/>
              <a:buNone/>
              <a:tabLst/>
              <a:defRPr/>
            </a:pPr>
            <a:r>
              <a:rPr kumimoji="1" lang="ja-JP" altLang="en-US" sz="6000" b="1" i="0" u="none" strike="noStrike" kern="0" cap="none" spc="0" normalizeH="0" baseline="0" noProof="0" dirty="0">
                <a:ln>
                  <a:noFill/>
                </a:ln>
                <a:solidFill>
                  <a:prstClr val="black"/>
                </a:solidFill>
                <a:effectLst/>
                <a:uLnTx/>
                <a:uFillTx/>
                <a:latin typeface="游ゴシック 本文"/>
                <a:ea typeface="Yu Gothic UI"/>
                <a:cs typeface="Arial" charset="0"/>
              </a:rPr>
              <a:t>まとめ（今後の展望）</a:t>
            </a:r>
          </a:p>
        </p:txBody>
      </p:sp>
      <p:sp>
        <p:nvSpPr>
          <p:cNvPr id="4" name="テキスト ボックス 10">
            <a:extLst>
              <a:ext uri="{FF2B5EF4-FFF2-40B4-BE49-F238E27FC236}">
                <a16:creationId xmlns:a16="http://schemas.microsoft.com/office/drawing/2014/main" id="{3A266B3A-D00E-D84B-228B-A3119CDD5DA6}"/>
              </a:ext>
            </a:extLst>
          </p:cNvPr>
          <p:cNvSpPr txBox="1">
            <a:spLocks noChangeArrowheads="1"/>
          </p:cNvSpPr>
          <p:nvPr/>
        </p:nvSpPr>
        <p:spPr bwMode="auto">
          <a:xfrm>
            <a:off x="9123786" y="42448664"/>
            <a:ext cx="22917618" cy="754055"/>
          </a:xfrm>
          <a:prstGeom prst="rect">
            <a:avLst/>
          </a:prstGeom>
          <a:noFill/>
          <a:ln w="9525">
            <a:noFill/>
            <a:miter lim="800000"/>
            <a:headEnd/>
            <a:tailEnd/>
          </a:ln>
        </p:spPr>
        <p:txBody>
          <a:bodyPr wrap="square" lIns="137160" tIns="68581" rIns="137160" bIns="68581">
            <a:spAutoFit/>
          </a:bodyPr>
          <a:lstStyle/>
          <a:p>
            <a:pPr algn="r"/>
            <a:r>
              <a:rPr lang="en-US" altLang="ja-JP" sz="4000" dirty="0">
                <a:latin typeface="Meiryo UI" panose="020B0604030504040204" pitchFamily="50" charset="-128"/>
                <a:ea typeface="Meiryo UI" panose="020B0604030504040204" pitchFamily="50" charset="-128"/>
              </a:rPr>
              <a:t>R</a:t>
            </a:r>
            <a:r>
              <a:rPr lang="ja-JP" altLang="en-US" sz="4000" dirty="0">
                <a:latin typeface="Meiryo UI" panose="020B0604030504040204" pitchFamily="50" charset="-128"/>
                <a:ea typeface="Meiryo UI" panose="020B0604030504040204" pitchFamily="50" charset="-128"/>
              </a:rPr>
              <a:t>＊</a:t>
            </a:r>
            <a:r>
              <a:rPr lang="en-US" altLang="ja-JP" sz="4000" dirty="0">
                <a:latin typeface="Meiryo UI" panose="020B0604030504040204" pitchFamily="50" charset="-128"/>
                <a:ea typeface="Meiryo UI" panose="020B0604030504040204" pitchFamily="50" charset="-128"/>
              </a:rPr>
              <a:t>-</a:t>
            </a:r>
            <a:r>
              <a:rPr lang="ja-JP" altLang="en-US" sz="4000" dirty="0">
                <a:latin typeface="Meiryo UI" panose="020B0604030504040204" pitchFamily="50" charset="-128"/>
                <a:ea typeface="Meiryo UI" panose="020B0604030504040204" pitchFamily="50" charset="-128"/>
              </a:rPr>
              <a:t>＊</a:t>
            </a:r>
          </a:p>
        </p:txBody>
      </p:sp>
      <p:sp>
        <p:nvSpPr>
          <p:cNvPr id="5" name="テキスト ボックス 4">
            <a:extLst>
              <a:ext uri="{FF2B5EF4-FFF2-40B4-BE49-F238E27FC236}">
                <a16:creationId xmlns:a16="http://schemas.microsoft.com/office/drawing/2014/main" id="{889CA184-9125-F1EC-6B0D-6CCD64485A3E}"/>
              </a:ext>
            </a:extLst>
          </p:cNvPr>
          <p:cNvSpPr txBox="1"/>
          <p:nvPr/>
        </p:nvSpPr>
        <p:spPr>
          <a:xfrm>
            <a:off x="27864940" y="357960"/>
            <a:ext cx="3240360" cy="1323439"/>
          </a:xfrm>
          <a:prstGeom prst="rect">
            <a:avLst/>
          </a:prstGeom>
          <a:noFill/>
          <a:ln w="76200">
            <a:solidFill>
              <a:srgbClr val="FF0000"/>
            </a:solidFill>
          </a:ln>
        </p:spPr>
        <p:txBody>
          <a:bodyPr wrap="square" rtlCol="0">
            <a:spAutoFit/>
          </a:bodyPr>
          <a:lstStyle/>
          <a:p>
            <a:r>
              <a:rPr kumimoji="1" lang="ja-JP" altLang="en-US" sz="8000" dirty="0"/>
              <a:t>様式４</a:t>
            </a:r>
          </a:p>
        </p:txBody>
      </p:sp>
      <p:sp>
        <p:nvSpPr>
          <p:cNvPr id="10" name="テキスト ボックス 27">
            <a:extLst>
              <a:ext uri="{FF2B5EF4-FFF2-40B4-BE49-F238E27FC236}">
                <a16:creationId xmlns:a16="http://schemas.microsoft.com/office/drawing/2014/main" id="{EA101C81-8A54-1850-ADF6-718DDE11330E}"/>
              </a:ext>
            </a:extLst>
          </p:cNvPr>
          <p:cNvSpPr txBox="1">
            <a:spLocks noChangeArrowheads="1"/>
          </p:cNvSpPr>
          <p:nvPr/>
        </p:nvSpPr>
        <p:spPr bwMode="auto">
          <a:xfrm>
            <a:off x="1292388" y="24552647"/>
            <a:ext cx="14041560" cy="6817253"/>
          </a:xfrm>
          <a:prstGeom prst="rect">
            <a:avLst/>
          </a:prstGeom>
          <a:noFill/>
          <a:ln w="9525">
            <a:noFill/>
            <a:miter lim="800000"/>
            <a:headEnd/>
            <a:tailEnd/>
          </a:ln>
        </p:spPr>
        <p:txBody>
          <a:bodyPr wrap="square" lIns="137160" tIns="68581" rIns="137160" bIns="68581">
            <a:spAutoFit/>
          </a:bodyPr>
          <a:lstStyle/>
          <a:p>
            <a:pPr>
              <a:lnSpc>
                <a:spcPct val="150000"/>
              </a:lnSpc>
            </a:pPr>
            <a:r>
              <a:rPr lang="en-US" altLang="ja-JP" sz="4400" dirty="0">
                <a:latin typeface="Meiryo UI" panose="020B0604030504040204" pitchFamily="50" charset="-128"/>
                <a:ea typeface="Meiryo UI" panose="020B0604030504040204" pitchFamily="50" charset="-128"/>
              </a:rPr>
              <a:t>【</a:t>
            </a:r>
            <a:r>
              <a:rPr lang="ja-JP" altLang="en-US" sz="4400" dirty="0">
                <a:latin typeface="Meiryo UI" panose="020B0604030504040204" pitchFamily="50" charset="-128"/>
                <a:ea typeface="Meiryo UI" panose="020B0604030504040204" pitchFamily="50" charset="-128"/>
              </a:rPr>
              <a:t>取組①：　　　　　　　　　　　　　　　　　　　　　　　</a:t>
            </a:r>
            <a:r>
              <a:rPr lang="en-US" altLang="ja-JP" sz="4400" dirty="0">
                <a:latin typeface="Meiryo UI" panose="020B0604030504040204" pitchFamily="50" charset="-128"/>
                <a:ea typeface="Meiryo UI" panose="020B0604030504040204" pitchFamily="50" charset="-128"/>
              </a:rPr>
              <a:t>】</a:t>
            </a:r>
            <a:endParaRPr lang="en-US" altLang="ja-JP" sz="3600" dirty="0">
              <a:latin typeface="Meiryo UI" panose="020B0604030504040204" pitchFamily="50" charset="-128"/>
              <a:ea typeface="Meiryo UI" panose="020B0604030504040204" pitchFamily="50" charset="-128"/>
            </a:endParaRPr>
          </a:p>
          <a:p>
            <a:pPr marL="533400" indent="-533400"/>
            <a:r>
              <a:rPr lang="ja-JP" altLang="en-US" sz="3600" dirty="0">
                <a:latin typeface="Meiryo UI" panose="020B0604030504040204" pitchFamily="50" charset="-128"/>
                <a:ea typeface="Meiryo UI" panose="020B0604030504040204" pitchFamily="50" charset="-128"/>
              </a:rPr>
              <a:t> ・ 〇△□〇△□〇△□〇△□〇△□〇△□〇△□〇△□〇△□〇△□〇△□〇△□〇△□〇△□〇△□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r>
              <a:rPr lang="ja-JP" altLang="en-US" sz="3600" dirty="0">
                <a:latin typeface="Meiryo UI" panose="020B0604030504040204" pitchFamily="50" charset="-128"/>
                <a:ea typeface="Meiryo UI" panose="020B0604030504040204" pitchFamily="50" charset="-128"/>
              </a:rPr>
              <a:t> ・ 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r>
              <a:rPr lang="en-US" altLang="ja-JP" sz="3600" dirty="0">
                <a:latin typeface="Meiryo UI" panose="020B0604030504040204" pitchFamily="50" charset="-128"/>
                <a:ea typeface="Meiryo UI" panose="020B0604030504040204" pitchFamily="50" charset="-128"/>
              </a:rPr>
              <a:t> </a:t>
            </a:r>
            <a:r>
              <a:rPr lang="ja-JP" altLang="en-US" sz="3600" dirty="0">
                <a:latin typeface="Meiryo UI" panose="020B0604030504040204" pitchFamily="50" charset="-128"/>
                <a:ea typeface="Meiryo UI" panose="020B0604030504040204" pitchFamily="50" charset="-128"/>
              </a:rPr>
              <a:t>・ 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r>
              <a:rPr lang="en-US" altLang="ja-JP" sz="3600" dirty="0">
                <a:latin typeface="Meiryo UI" panose="020B0604030504040204" pitchFamily="50" charset="-128"/>
                <a:ea typeface="Meiryo UI" panose="020B0604030504040204" pitchFamily="50" charset="-128"/>
              </a:rPr>
              <a:t> </a:t>
            </a:r>
            <a:r>
              <a:rPr lang="ja-JP" altLang="en-US" sz="3600" dirty="0">
                <a:latin typeface="Meiryo UI" panose="020B0604030504040204" pitchFamily="50" charset="-128"/>
                <a:ea typeface="Meiryo UI" panose="020B0604030504040204" pitchFamily="50" charset="-128"/>
              </a:rPr>
              <a:t>・ 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endParaRPr lang="en-US" altLang="ja-JP" sz="3600" dirty="0">
              <a:latin typeface="Meiryo UI" panose="020B0604030504040204" pitchFamily="50" charset="-128"/>
              <a:ea typeface="Meiryo UI" panose="020B0604030504040204" pitchFamily="50" charset="-128"/>
            </a:endParaRPr>
          </a:p>
          <a:p>
            <a:endParaRPr lang="en-US" altLang="ja-JP" sz="4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0C38FA98-C96C-7EE3-58D6-7ACE4A6BE56A}"/>
              </a:ext>
            </a:extLst>
          </p:cNvPr>
          <p:cNvSpPr/>
          <p:nvPr/>
        </p:nvSpPr>
        <p:spPr>
          <a:xfrm>
            <a:off x="1715923" y="30545565"/>
            <a:ext cx="6300000" cy="4320000"/>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6688" dirty="0">
              <a:latin typeface="Meiryo UI" panose="020B0604030504040204" pitchFamily="50" charset="-128"/>
              <a:ea typeface="Meiryo UI" panose="020B0604030504040204" pitchFamily="50" charset="-128"/>
            </a:endParaRPr>
          </a:p>
        </p:txBody>
      </p:sp>
      <p:sp>
        <p:nvSpPr>
          <p:cNvPr id="31" name="テキスト ボックス 52">
            <a:extLst>
              <a:ext uri="{FF2B5EF4-FFF2-40B4-BE49-F238E27FC236}">
                <a16:creationId xmlns:a16="http://schemas.microsoft.com/office/drawing/2014/main" id="{9DD79AC9-C7FD-5C7D-A4CA-3B13F5F30AF1}"/>
              </a:ext>
            </a:extLst>
          </p:cNvPr>
          <p:cNvSpPr txBox="1">
            <a:spLocks noChangeArrowheads="1"/>
          </p:cNvSpPr>
          <p:nvPr/>
        </p:nvSpPr>
        <p:spPr bwMode="auto">
          <a:xfrm>
            <a:off x="2747825" y="32374363"/>
            <a:ext cx="4357500" cy="877293"/>
          </a:xfrm>
          <a:prstGeom prst="rect">
            <a:avLst/>
          </a:prstGeom>
          <a:noFill/>
          <a:ln w="9525">
            <a:noFill/>
            <a:miter lim="800000"/>
            <a:headEnd/>
            <a:tailEnd/>
          </a:ln>
        </p:spPr>
        <p:txBody>
          <a:bodyPr wrap="square" lIns="137160" tIns="68581" rIns="137160" bIns="68581">
            <a:spAutoFit/>
          </a:bodyPr>
          <a:lstStyle/>
          <a:p>
            <a:pPr algn="ctr"/>
            <a:r>
              <a:rPr lang="ja-JP" altLang="en-US" sz="4801" b="1" dirty="0">
                <a:solidFill>
                  <a:schemeClr val="tx1">
                    <a:lumMod val="65000"/>
                    <a:lumOff val="35000"/>
                  </a:schemeClr>
                </a:solidFill>
                <a:latin typeface="Meiryo UI" panose="020B0604030504040204" pitchFamily="50" charset="-128"/>
                <a:ea typeface="Meiryo UI" panose="020B0604030504040204" pitchFamily="50" charset="-128"/>
              </a:rPr>
              <a:t>画像等</a:t>
            </a:r>
          </a:p>
        </p:txBody>
      </p:sp>
      <p:sp>
        <p:nvSpPr>
          <p:cNvPr id="9" name="テキスト ボックス 30">
            <a:extLst>
              <a:ext uri="{FF2B5EF4-FFF2-40B4-BE49-F238E27FC236}">
                <a16:creationId xmlns:a16="http://schemas.microsoft.com/office/drawing/2014/main" id="{7576E167-A42B-6DAF-9BC8-EF0513D24003}"/>
              </a:ext>
            </a:extLst>
          </p:cNvPr>
          <p:cNvSpPr txBox="1">
            <a:spLocks noChangeArrowheads="1"/>
          </p:cNvSpPr>
          <p:nvPr/>
        </p:nvSpPr>
        <p:spPr bwMode="auto">
          <a:xfrm>
            <a:off x="489130" y="14486328"/>
            <a:ext cx="12830194" cy="4878261"/>
          </a:xfrm>
          <a:prstGeom prst="rect">
            <a:avLst/>
          </a:prstGeom>
          <a:noFill/>
          <a:ln w="9525">
            <a:noFill/>
            <a:miter lim="800000"/>
            <a:headEnd/>
            <a:tailEnd/>
          </a:ln>
        </p:spPr>
        <p:txBody>
          <a:bodyPr wrap="square" lIns="137160" tIns="68581" rIns="137160" bIns="68581">
            <a:spAutoFit/>
          </a:bodyPr>
          <a:lstStyle/>
          <a:p>
            <a:r>
              <a:rPr lang="ja-JP" altLang="en-US" sz="4400" dirty="0">
                <a:latin typeface="Meiryo UI" panose="020B0604030504040204" pitchFamily="50" charset="-128"/>
                <a:ea typeface="Meiryo UI" panose="020B0604030504040204" pitchFamily="50" charset="-128"/>
              </a:rPr>
              <a:t>＜主な取組項目＞</a:t>
            </a:r>
            <a:endParaRPr lang="en-US" altLang="ja-JP" sz="4400" dirty="0">
              <a:latin typeface="Meiryo UI" panose="020B0604030504040204" pitchFamily="50" charset="-128"/>
              <a:ea typeface="Meiryo UI" panose="020B0604030504040204" pitchFamily="50" charset="-128"/>
            </a:endParaRPr>
          </a:p>
          <a:p>
            <a:r>
              <a:rPr lang="ja-JP" altLang="en-US" sz="4400" dirty="0">
                <a:latin typeface="Meiryo UI" panose="020B0604030504040204" pitchFamily="50" charset="-128"/>
                <a:ea typeface="Meiryo UI" panose="020B0604030504040204" pitchFamily="50" charset="-128"/>
              </a:rPr>
              <a:t>　 ① 〇△□〇△□〇△□（</a:t>
            </a:r>
            <a:r>
              <a:rPr lang="en-US" altLang="ja-JP" sz="4400" dirty="0">
                <a:latin typeface="Meiryo UI" panose="020B0604030504040204" pitchFamily="50" charset="-128"/>
                <a:ea typeface="Meiryo UI" panose="020B0604030504040204" pitchFamily="50" charset="-128"/>
              </a:rPr>
              <a:t>R5.</a:t>
            </a:r>
            <a:r>
              <a:rPr lang="ja-JP" altLang="en-US" sz="4400" dirty="0">
                <a:latin typeface="Meiryo UI" panose="020B0604030504040204" pitchFamily="50" charset="-128"/>
                <a:ea typeface="Meiryo UI" panose="020B0604030504040204" pitchFamily="50" charset="-128"/>
              </a:rPr>
              <a:t>●）</a:t>
            </a:r>
            <a:endParaRPr lang="en-US" altLang="ja-JP" sz="4400" dirty="0">
              <a:latin typeface="Meiryo UI" panose="020B0604030504040204" pitchFamily="50" charset="-128"/>
              <a:ea typeface="Meiryo UI" panose="020B0604030504040204" pitchFamily="50" charset="-128"/>
            </a:endParaRPr>
          </a:p>
          <a:p>
            <a:r>
              <a:rPr lang="ja-JP" altLang="en-US" sz="4400" dirty="0">
                <a:latin typeface="Meiryo UI" panose="020B0604030504040204" pitchFamily="50" charset="-128"/>
                <a:ea typeface="Meiryo UI" panose="020B0604030504040204" pitchFamily="50" charset="-128"/>
              </a:rPr>
              <a:t>　 ② 〇△□〇△□〇△□（</a:t>
            </a:r>
            <a:r>
              <a:rPr lang="en-US" altLang="ja-JP" sz="4400" dirty="0">
                <a:latin typeface="Meiryo UI" panose="020B0604030504040204" pitchFamily="50" charset="-128"/>
                <a:ea typeface="Meiryo UI" panose="020B0604030504040204" pitchFamily="50" charset="-128"/>
              </a:rPr>
              <a:t>R6.</a:t>
            </a:r>
            <a:r>
              <a:rPr lang="ja-JP" altLang="en-US" sz="4400" dirty="0">
                <a:latin typeface="Meiryo UI" panose="020B0604030504040204" pitchFamily="50" charset="-128"/>
                <a:ea typeface="Meiryo UI" panose="020B0604030504040204" pitchFamily="50" charset="-128"/>
              </a:rPr>
              <a:t>●）</a:t>
            </a:r>
            <a:endParaRPr lang="en-US" altLang="ja-JP" sz="4400" dirty="0">
              <a:latin typeface="Meiryo UI" panose="020B0604030504040204" pitchFamily="50" charset="-128"/>
              <a:ea typeface="Meiryo UI" panose="020B0604030504040204" pitchFamily="50" charset="-128"/>
            </a:endParaRPr>
          </a:p>
          <a:p>
            <a:r>
              <a:rPr lang="ja-JP" altLang="en-US" sz="4400" dirty="0">
                <a:latin typeface="Meiryo UI" panose="020B0604030504040204" pitchFamily="50" charset="-128"/>
                <a:ea typeface="Meiryo UI" panose="020B0604030504040204" pitchFamily="50" charset="-128"/>
              </a:rPr>
              <a:t>　 ③ 〇△□〇△□〇△□（</a:t>
            </a:r>
            <a:r>
              <a:rPr lang="en-US" altLang="ja-JP" sz="4400" dirty="0">
                <a:latin typeface="Meiryo UI" panose="020B0604030504040204" pitchFamily="50" charset="-128"/>
                <a:ea typeface="Meiryo UI" panose="020B0604030504040204" pitchFamily="50" charset="-128"/>
              </a:rPr>
              <a:t>R6.</a:t>
            </a:r>
            <a:r>
              <a:rPr lang="ja-JP" altLang="en-US" sz="4400" dirty="0">
                <a:latin typeface="Meiryo UI" panose="020B0604030504040204" pitchFamily="50" charset="-128"/>
                <a:ea typeface="Meiryo UI" panose="020B0604030504040204" pitchFamily="50" charset="-128"/>
              </a:rPr>
              <a:t>●）</a:t>
            </a:r>
            <a:endParaRPr lang="en-US" altLang="ja-JP" sz="4400" dirty="0">
              <a:latin typeface="Meiryo UI" panose="020B0604030504040204" pitchFamily="50" charset="-128"/>
              <a:ea typeface="Meiryo UI" panose="020B0604030504040204" pitchFamily="50" charset="-128"/>
            </a:endParaRPr>
          </a:p>
          <a:p>
            <a:endParaRPr lang="en-US" altLang="ja-JP" sz="4400" dirty="0">
              <a:latin typeface="Meiryo UI" panose="020B0604030504040204" pitchFamily="50" charset="-128"/>
              <a:ea typeface="Meiryo UI" panose="020B0604030504040204" pitchFamily="50" charset="-128"/>
            </a:endParaRPr>
          </a:p>
          <a:p>
            <a:r>
              <a:rPr lang="en-US" altLang="ja-JP" sz="4400" dirty="0">
                <a:latin typeface="Meiryo UI" panose="020B0604030504040204" pitchFamily="50" charset="-128"/>
                <a:ea typeface="Meiryo UI" panose="020B0604030504040204" pitchFamily="50" charset="-128"/>
              </a:rPr>
              <a:t>   </a:t>
            </a:r>
            <a:r>
              <a:rPr lang="ja-JP" altLang="en-US" sz="4400" dirty="0">
                <a:latin typeface="Meiryo UI" panose="020B0604030504040204" pitchFamily="50" charset="-128"/>
                <a:ea typeface="Meiryo UI" panose="020B0604030504040204" pitchFamily="50" charset="-128"/>
              </a:rPr>
              <a:t>・・・</a:t>
            </a:r>
            <a:endParaRPr lang="en-US" altLang="ja-JP" sz="4400" dirty="0">
              <a:latin typeface="Meiryo UI" panose="020B0604030504040204" pitchFamily="50" charset="-128"/>
              <a:ea typeface="Meiryo UI" panose="020B0604030504040204" pitchFamily="50" charset="-128"/>
            </a:endParaRPr>
          </a:p>
          <a:p>
            <a:endParaRPr lang="en-US" altLang="ja-JP" sz="4400" dirty="0">
              <a:latin typeface="Meiryo UI" panose="020B0604030504040204" pitchFamily="50" charset="-128"/>
              <a:ea typeface="Meiryo UI" panose="020B0604030504040204" pitchFamily="50" charset="-128"/>
            </a:endParaRPr>
          </a:p>
        </p:txBody>
      </p:sp>
      <p:sp>
        <p:nvSpPr>
          <p:cNvPr id="13" name="四角形: 角を丸くする 12">
            <a:extLst>
              <a:ext uri="{FF2B5EF4-FFF2-40B4-BE49-F238E27FC236}">
                <a16:creationId xmlns:a16="http://schemas.microsoft.com/office/drawing/2014/main" id="{4167A44C-3F56-A368-00A2-EB190BC1034D}"/>
              </a:ext>
            </a:extLst>
          </p:cNvPr>
          <p:cNvSpPr/>
          <p:nvPr/>
        </p:nvSpPr>
        <p:spPr>
          <a:xfrm>
            <a:off x="1077964" y="24552647"/>
            <a:ext cx="14400000" cy="10800000"/>
          </a:xfrm>
          <a:prstGeom prst="roundRect">
            <a:avLst>
              <a:gd name="adj" fmla="val 4673"/>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正方形/長方形 18">
            <a:extLst>
              <a:ext uri="{FF2B5EF4-FFF2-40B4-BE49-F238E27FC236}">
                <a16:creationId xmlns:a16="http://schemas.microsoft.com/office/drawing/2014/main" id="{2CCC70AC-CFE0-4347-F7F5-B3A7CEC1D15B}"/>
              </a:ext>
            </a:extLst>
          </p:cNvPr>
          <p:cNvSpPr/>
          <p:nvPr/>
        </p:nvSpPr>
        <p:spPr>
          <a:xfrm>
            <a:off x="8385876" y="30545565"/>
            <a:ext cx="6300000" cy="4320000"/>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6688" dirty="0">
              <a:latin typeface="Meiryo UI" panose="020B0604030504040204" pitchFamily="50" charset="-128"/>
              <a:ea typeface="Meiryo UI" panose="020B0604030504040204" pitchFamily="50" charset="-128"/>
            </a:endParaRPr>
          </a:p>
        </p:txBody>
      </p:sp>
      <p:sp>
        <p:nvSpPr>
          <p:cNvPr id="20" name="テキスト ボックス 52">
            <a:extLst>
              <a:ext uri="{FF2B5EF4-FFF2-40B4-BE49-F238E27FC236}">
                <a16:creationId xmlns:a16="http://schemas.microsoft.com/office/drawing/2014/main" id="{8D20C0DB-3AF1-5806-BCCA-505A10E92669}"/>
              </a:ext>
            </a:extLst>
          </p:cNvPr>
          <p:cNvSpPr txBox="1">
            <a:spLocks noChangeArrowheads="1"/>
          </p:cNvSpPr>
          <p:nvPr/>
        </p:nvSpPr>
        <p:spPr bwMode="auto">
          <a:xfrm>
            <a:off x="9417778" y="32374363"/>
            <a:ext cx="4357500" cy="877293"/>
          </a:xfrm>
          <a:prstGeom prst="rect">
            <a:avLst/>
          </a:prstGeom>
          <a:noFill/>
          <a:ln w="9525">
            <a:noFill/>
            <a:miter lim="800000"/>
            <a:headEnd/>
            <a:tailEnd/>
          </a:ln>
        </p:spPr>
        <p:txBody>
          <a:bodyPr wrap="square" lIns="137160" tIns="68581" rIns="137160" bIns="68581">
            <a:spAutoFit/>
          </a:bodyPr>
          <a:lstStyle/>
          <a:p>
            <a:pPr algn="ctr"/>
            <a:r>
              <a:rPr lang="ja-JP" altLang="en-US" sz="4801" b="1" dirty="0">
                <a:solidFill>
                  <a:schemeClr val="tx1">
                    <a:lumMod val="65000"/>
                    <a:lumOff val="35000"/>
                  </a:schemeClr>
                </a:solidFill>
                <a:latin typeface="Meiryo UI" panose="020B0604030504040204" pitchFamily="50" charset="-128"/>
                <a:ea typeface="Meiryo UI" panose="020B0604030504040204" pitchFamily="50" charset="-128"/>
              </a:rPr>
              <a:t>画像等</a:t>
            </a:r>
          </a:p>
        </p:txBody>
      </p:sp>
      <p:sp>
        <p:nvSpPr>
          <p:cNvPr id="33" name="テキスト ボックス 27">
            <a:extLst>
              <a:ext uri="{FF2B5EF4-FFF2-40B4-BE49-F238E27FC236}">
                <a16:creationId xmlns:a16="http://schemas.microsoft.com/office/drawing/2014/main" id="{C5274370-4849-F762-CE81-7DFFAF2C50A8}"/>
              </a:ext>
            </a:extLst>
          </p:cNvPr>
          <p:cNvSpPr txBox="1">
            <a:spLocks noChangeArrowheads="1"/>
          </p:cNvSpPr>
          <p:nvPr/>
        </p:nvSpPr>
        <p:spPr bwMode="auto">
          <a:xfrm>
            <a:off x="17134148" y="24552647"/>
            <a:ext cx="14041560" cy="6817253"/>
          </a:xfrm>
          <a:prstGeom prst="rect">
            <a:avLst/>
          </a:prstGeom>
          <a:noFill/>
          <a:ln w="9525">
            <a:noFill/>
            <a:miter lim="800000"/>
            <a:headEnd/>
            <a:tailEnd/>
          </a:ln>
        </p:spPr>
        <p:txBody>
          <a:bodyPr wrap="square" lIns="137160" tIns="68581" rIns="137160" bIns="68581">
            <a:spAutoFit/>
          </a:bodyPr>
          <a:lstStyle/>
          <a:p>
            <a:pPr>
              <a:lnSpc>
                <a:spcPct val="150000"/>
              </a:lnSpc>
            </a:pPr>
            <a:r>
              <a:rPr lang="en-US" altLang="ja-JP" sz="4400" dirty="0">
                <a:latin typeface="Meiryo UI" panose="020B0604030504040204" pitchFamily="50" charset="-128"/>
                <a:ea typeface="Meiryo UI" panose="020B0604030504040204" pitchFamily="50" charset="-128"/>
              </a:rPr>
              <a:t>【</a:t>
            </a:r>
            <a:r>
              <a:rPr lang="ja-JP" altLang="en-US" sz="4400" dirty="0">
                <a:latin typeface="Meiryo UI" panose="020B0604030504040204" pitchFamily="50" charset="-128"/>
                <a:ea typeface="Meiryo UI" panose="020B0604030504040204" pitchFamily="50" charset="-128"/>
              </a:rPr>
              <a:t>取組③：　　　　　　　　　　　　　　　　　　　　　　　</a:t>
            </a:r>
            <a:r>
              <a:rPr lang="en-US" altLang="ja-JP" sz="4400" dirty="0">
                <a:latin typeface="Meiryo UI" panose="020B0604030504040204" pitchFamily="50" charset="-128"/>
                <a:ea typeface="Meiryo UI" panose="020B0604030504040204" pitchFamily="50" charset="-128"/>
              </a:rPr>
              <a:t>】</a:t>
            </a:r>
            <a:endParaRPr lang="en-US" altLang="ja-JP" sz="3600" dirty="0">
              <a:latin typeface="Meiryo UI" panose="020B0604030504040204" pitchFamily="50" charset="-128"/>
              <a:ea typeface="Meiryo UI" panose="020B0604030504040204" pitchFamily="50" charset="-128"/>
            </a:endParaRPr>
          </a:p>
          <a:p>
            <a:pPr marL="533400" indent="-533400"/>
            <a:r>
              <a:rPr lang="ja-JP" altLang="en-US" sz="3600" dirty="0">
                <a:latin typeface="Meiryo UI" panose="020B0604030504040204" pitchFamily="50" charset="-128"/>
                <a:ea typeface="Meiryo UI" panose="020B0604030504040204" pitchFamily="50" charset="-128"/>
              </a:rPr>
              <a:t> ・ 〇△□〇△□〇△□〇△□〇△□〇△□〇△□〇△□〇△□〇△□〇△□〇△□〇△□〇△□〇△□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r>
              <a:rPr lang="ja-JP" altLang="en-US" sz="3600" dirty="0">
                <a:latin typeface="Meiryo UI" panose="020B0604030504040204" pitchFamily="50" charset="-128"/>
                <a:ea typeface="Meiryo UI" panose="020B0604030504040204" pitchFamily="50" charset="-128"/>
              </a:rPr>
              <a:t> ・ 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r>
              <a:rPr lang="en-US" altLang="ja-JP" sz="3600" dirty="0">
                <a:latin typeface="Meiryo UI" panose="020B0604030504040204" pitchFamily="50" charset="-128"/>
                <a:ea typeface="Meiryo UI" panose="020B0604030504040204" pitchFamily="50" charset="-128"/>
              </a:rPr>
              <a:t> </a:t>
            </a:r>
            <a:r>
              <a:rPr lang="ja-JP" altLang="en-US" sz="3600" dirty="0">
                <a:latin typeface="Meiryo UI" panose="020B0604030504040204" pitchFamily="50" charset="-128"/>
                <a:ea typeface="Meiryo UI" panose="020B0604030504040204" pitchFamily="50" charset="-128"/>
              </a:rPr>
              <a:t>・ 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r>
              <a:rPr lang="en-US" altLang="ja-JP" sz="3600" dirty="0">
                <a:latin typeface="Meiryo UI" panose="020B0604030504040204" pitchFamily="50" charset="-128"/>
                <a:ea typeface="Meiryo UI" panose="020B0604030504040204" pitchFamily="50" charset="-128"/>
              </a:rPr>
              <a:t> </a:t>
            </a:r>
            <a:r>
              <a:rPr lang="ja-JP" altLang="en-US" sz="3600" dirty="0">
                <a:latin typeface="Meiryo UI" panose="020B0604030504040204" pitchFamily="50" charset="-128"/>
                <a:ea typeface="Meiryo UI" panose="020B0604030504040204" pitchFamily="50" charset="-128"/>
              </a:rPr>
              <a:t>・ 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endParaRPr lang="en-US" altLang="ja-JP" sz="3600" dirty="0">
              <a:latin typeface="Meiryo UI" panose="020B0604030504040204" pitchFamily="50" charset="-128"/>
              <a:ea typeface="Meiryo UI" panose="020B0604030504040204" pitchFamily="50" charset="-128"/>
            </a:endParaRPr>
          </a:p>
          <a:p>
            <a:endParaRPr lang="en-US" altLang="ja-JP" sz="4400" dirty="0">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390ED1B4-C0F5-7669-7D17-A14A8296E4C5}"/>
              </a:ext>
            </a:extLst>
          </p:cNvPr>
          <p:cNvSpPr/>
          <p:nvPr/>
        </p:nvSpPr>
        <p:spPr>
          <a:xfrm>
            <a:off x="17557683" y="30545565"/>
            <a:ext cx="6300000" cy="4320000"/>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6688" dirty="0">
              <a:latin typeface="Meiryo UI" panose="020B0604030504040204" pitchFamily="50" charset="-128"/>
              <a:ea typeface="Meiryo UI" panose="020B0604030504040204" pitchFamily="50" charset="-128"/>
            </a:endParaRPr>
          </a:p>
        </p:txBody>
      </p:sp>
      <p:sp>
        <p:nvSpPr>
          <p:cNvPr id="35" name="テキスト ボックス 52">
            <a:extLst>
              <a:ext uri="{FF2B5EF4-FFF2-40B4-BE49-F238E27FC236}">
                <a16:creationId xmlns:a16="http://schemas.microsoft.com/office/drawing/2014/main" id="{F72D2D83-2251-9698-C249-4D6D248B160C}"/>
              </a:ext>
            </a:extLst>
          </p:cNvPr>
          <p:cNvSpPr txBox="1">
            <a:spLocks noChangeArrowheads="1"/>
          </p:cNvSpPr>
          <p:nvPr/>
        </p:nvSpPr>
        <p:spPr bwMode="auto">
          <a:xfrm>
            <a:off x="18589585" y="32374363"/>
            <a:ext cx="4357500" cy="877293"/>
          </a:xfrm>
          <a:prstGeom prst="rect">
            <a:avLst/>
          </a:prstGeom>
          <a:noFill/>
          <a:ln w="9525">
            <a:noFill/>
            <a:miter lim="800000"/>
            <a:headEnd/>
            <a:tailEnd/>
          </a:ln>
        </p:spPr>
        <p:txBody>
          <a:bodyPr wrap="square" lIns="137160" tIns="68581" rIns="137160" bIns="68581">
            <a:spAutoFit/>
          </a:bodyPr>
          <a:lstStyle/>
          <a:p>
            <a:pPr algn="ctr"/>
            <a:r>
              <a:rPr lang="ja-JP" altLang="en-US" sz="4801" b="1" dirty="0">
                <a:solidFill>
                  <a:schemeClr val="tx1">
                    <a:lumMod val="65000"/>
                    <a:lumOff val="35000"/>
                  </a:schemeClr>
                </a:solidFill>
                <a:latin typeface="Meiryo UI" panose="020B0604030504040204" pitchFamily="50" charset="-128"/>
                <a:ea typeface="Meiryo UI" panose="020B0604030504040204" pitchFamily="50" charset="-128"/>
              </a:rPr>
              <a:t>画像等</a:t>
            </a:r>
          </a:p>
        </p:txBody>
      </p:sp>
      <p:sp>
        <p:nvSpPr>
          <p:cNvPr id="36" name="四角形: 角を丸くする 35">
            <a:extLst>
              <a:ext uri="{FF2B5EF4-FFF2-40B4-BE49-F238E27FC236}">
                <a16:creationId xmlns:a16="http://schemas.microsoft.com/office/drawing/2014/main" id="{807CFF0A-2788-EF4E-D8CA-E81DD97C732F}"/>
              </a:ext>
            </a:extLst>
          </p:cNvPr>
          <p:cNvSpPr/>
          <p:nvPr/>
        </p:nvSpPr>
        <p:spPr>
          <a:xfrm>
            <a:off x="16919724" y="24552647"/>
            <a:ext cx="14400000" cy="10800000"/>
          </a:xfrm>
          <a:prstGeom prst="roundRect">
            <a:avLst>
              <a:gd name="adj" fmla="val 4673"/>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a:extLst>
              <a:ext uri="{FF2B5EF4-FFF2-40B4-BE49-F238E27FC236}">
                <a16:creationId xmlns:a16="http://schemas.microsoft.com/office/drawing/2014/main" id="{F2BFA98F-7EBD-301E-D2C3-C80E15823196}"/>
              </a:ext>
            </a:extLst>
          </p:cNvPr>
          <p:cNvSpPr/>
          <p:nvPr/>
        </p:nvSpPr>
        <p:spPr>
          <a:xfrm>
            <a:off x="24227636" y="30545565"/>
            <a:ext cx="6300000" cy="4320000"/>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6688" dirty="0">
              <a:latin typeface="Meiryo UI" panose="020B0604030504040204" pitchFamily="50" charset="-128"/>
              <a:ea typeface="Meiryo UI" panose="020B0604030504040204" pitchFamily="50" charset="-128"/>
            </a:endParaRPr>
          </a:p>
        </p:txBody>
      </p:sp>
      <p:sp>
        <p:nvSpPr>
          <p:cNvPr id="39" name="テキスト ボックス 52">
            <a:extLst>
              <a:ext uri="{FF2B5EF4-FFF2-40B4-BE49-F238E27FC236}">
                <a16:creationId xmlns:a16="http://schemas.microsoft.com/office/drawing/2014/main" id="{75E79EC9-73ED-19F3-C91A-98A7F090F33D}"/>
              </a:ext>
            </a:extLst>
          </p:cNvPr>
          <p:cNvSpPr txBox="1">
            <a:spLocks noChangeArrowheads="1"/>
          </p:cNvSpPr>
          <p:nvPr/>
        </p:nvSpPr>
        <p:spPr bwMode="auto">
          <a:xfrm>
            <a:off x="25259538" y="32374363"/>
            <a:ext cx="4357500" cy="877293"/>
          </a:xfrm>
          <a:prstGeom prst="rect">
            <a:avLst/>
          </a:prstGeom>
          <a:noFill/>
          <a:ln w="9525">
            <a:noFill/>
            <a:miter lim="800000"/>
            <a:headEnd/>
            <a:tailEnd/>
          </a:ln>
        </p:spPr>
        <p:txBody>
          <a:bodyPr wrap="square" lIns="137160" tIns="68581" rIns="137160" bIns="68581">
            <a:spAutoFit/>
          </a:bodyPr>
          <a:lstStyle/>
          <a:p>
            <a:pPr algn="ctr"/>
            <a:r>
              <a:rPr lang="ja-JP" altLang="en-US" sz="4801" b="1" dirty="0">
                <a:solidFill>
                  <a:schemeClr val="tx1">
                    <a:lumMod val="65000"/>
                    <a:lumOff val="35000"/>
                  </a:schemeClr>
                </a:solidFill>
                <a:latin typeface="Meiryo UI" panose="020B0604030504040204" pitchFamily="50" charset="-128"/>
                <a:ea typeface="Meiryo UI" panose="020B0604030504040204" pitchFamily="50" charset="-128"/>
              </a:rPr>
              <a:t>画像等</a:t>
            </a:r>
          </a:p>
        </p:txBody>
      </p:sp>
      <p:sp>
        <p:nvSpPr>
          <p:cNvPr id="40" name="テキスト ボックス 27">
            <a:extLst>
              <a:ext uri="{FF2B5EF4-FFF2-40B4-BE49-F238E27FC236}">
                <a16:creationId xmlns:a16="http://schemas.microsoft.com/office/drawing/2014/main" id="{0A77590F-D029-67E4-EAEE-B775B1503BF0}"/>
              </a:ext>
            </a:extLst>
          </p:cNvPr>
          <p:cNvSpPr txBox="1">
            <a:spLocks noChangeArrowheads="1"/>
          </p:cNvSpPr>
          <p:nvPr/>
        </p:nvSpPr>
        <p:spPr bwMode="auto">
          <a:xfrm>
            <a:off x="17134148" y="13463415"/>
            <a:ext cx="14041560" cy="6817253"/>
          </a:xfrm>
          <a:prstGeom prst="rect">
            <a:avLst/>
          </a:prstGeom>
          <a:noFill/>
          <a:ln w="9525">
            <a:noFill/>
            <a:miter lim="800000"/>
            <a:headEnd/>
            <a:tailEnd/>
          </a:ln>
        </p:spPr>
        <p:txBody>
          <a:bodyPr wrap="square" lIns="137160" tIns="68581" rIns="137160" bIns="68581">
            <a:spAutoFit/>
          </a:bodyPr>
          <a:lstStyle/>
          <a:p>
            <a:pPr>
              <a:lnSpc>
                <a:spcPct val="150000"/>
              </a:lnSpc>
            </a:pPr>
            <a:r>
              <a:rPr lang="en-US" altLang="ja-JP" sz="4400" dirty="0">
                <a:latin typeface="Meiryo UI" panose="020B0604030504040204" pitchFamily="50" charset="-128"/>
                <a:ea typeface="Meiryo UI" panose="020B0604030504040204" pitchFamily="50" charset="-128"/>
              </a:rPr>
              <a:t>【</a:t>
            </a:r>
            <a:r>
              <a:rPr lang="ja-JP" altLang="en-US" sz="4400" dirty="0">
                <a:latin typeface="Meiryo UI" panose="020B0604030504040204" pitchFamily="50" charset="-128"/>
                <a:ea typeface="Meiryo UI" panose="020B0604030504040204" pitchFamily="50" charset="-128"/>
              </a:rPr>
              <a:t>取組②：　　　　　　　　　　　　　　　　　　　　　　　</a:t>
            </a:r>
            <a:r>
              <a:rPr lang="en-US" altLang="ja-JP" sz="4400" dirty="0">
                <a:latin typeface="Meiryo UI" panose="020B0604030504040204" pitchFamily="50" charset="-128"/>
                <a:ea typeface="Meiryo UI" panose="020B0604030504040204" pitchFamily="50" charset="-128"/>
              </a:rPr>
              <a:t>】</a:t>
            </a:r>
            <a:endParaRPr lang="en-US" altLang="ja-JP" sz="3600" dirty="0">
              <a:latin typeface="Meiryo UI" panose="020B0604030504040204" pitchFamily="50" charset="-128"/>
              <a:ea typeface="Meiryo UI" panose="020B0604030504040204" pitchFamily="50" charset="-128"/>
            </a:endParaRPr>
          </a:p>
          <a:p>
            <a:pPr marL="533400" indent="-533400"/>
            <a:r>
              <a:rPr lang="ja-JP" altLang="en-US" sz="3600" dirty="0">
                <a:latin typeface="Meiryo UI" panose="020B0604030504040204" pitchFamily="50" charset="-128"/>
                <a:ea typeface="Meiryo UI" panose="020B0604030504040204" pitchFamily="50" charset="-128"/>
              </a:rPr>
              <a:t> ・ 〇△□〇△□〇△□〇△□〇△□〇△□〇△□〇△□〇△□〇△□〇△□〇△□〇△□〇△□〇△□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r>
              <a:rPr lang="ja-JP" altLang="en-US" sz="3600" dirty="0">
                <a:latin typeface="Meiryo UI" panose="020B0604030504040204" pitchFamily="50" charset="-128"/>
                <a:ea typeface="Meiryo UI" panose="020B0604030504040204" pitchFamily="50" charset="-128"/>
              </a:rPr>
              <a:t> ・ 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r>
              <a:rPr lang="en-US" altLang="ja-JP" sz="3600" dirty="0">
                <a:latin typeface="Meiryo UI" panose="020B0604030504040204" pitchFamily="50" charset="-128"/>
                <a:ea typeface="Meiryo UI" panose="020B0604030504040204" pitchFamily="50" charset="-128"/>
              </a:rPr>
              <a:t> </a:t>
            </a:r>
            <a:r>
              <a:rPr lang="ja-JP" altLang="en-US" sz="3600" dirty="0">
                <a:latin typeface="Meiryo UI" panose="020B0604030504040204" pitchFamily="50" charset="-128"/>
                <a:ea typeface="Meiryo UI" panose="020B0604030504040204" pitchFamily="50" charset="-128"/>
              </a:rPr>
              <a:t>・ 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r>
              <a:rPr lang="en-US" altLang="ja-JP" sz="3600" dirty="0">
                <a:latin typeface="Meiryo UI" panose="020B0604030504040204" pitchFamily="50" charset="-128"/>
                <a:ea typeface="Meiryo UI" panose="020B0604030504040204" pitchFamily="50" charset="-128"/>
              </a:rPr>
              <a:t> </a:t>
            </a:r>
            <a:r>
              <a:rPr lang="ja-JP" altLang="en-US" sz="3600" dirty="0">
                <a:latin typeface="Meiryo UI" panose="020B0604030504040204" pitchFamily="50" charset="-128"/>
                <a:ea typeface="Meiryo UI" panose="020B0604030504040204" pitchFamily="50" charset="-128"/>
              </a:rPr>
              <a:t>・ 〇△□〇△□〇△□〇△□〇△□〇△□〇△□〇△□〇△□〇△□△□△□〇△□〇△□〇△□〇</a:t>
            </a:r>
            <a:endParaRPr lang="en-US" altLang="ja-JP" sz="3600" dirty="0">
              <a:latin typeface="Meiryo UI" panose="020B0604030504040204" pitchFamily="50" charset="-128"/>
              <a:ea typeface="Meiryo UI" panose="020B0604030504040204" pitchFamily="50" charset="-128"/>
            </a:endParaRPr>
          </a:p>
          <a:p>
            <a:pPr marL="533400" indent="-533400"/>
            <a:endParaRPr lang="en-US" altLang="ja-JP" sz="3600" dirty="0">
              <a:latin typeface="Meiryo UI" panose="020B0604030504040204" pitchFamily="50" charset="-128"/>
              <a:ea typeface="Meiryo UI" panose="020B0604030504040204" pitchFamily="50" charset="-128"/>
            </a:endParaRPr>
          </a:p>
          <a:p>
            <a:endParaRPr lang="en-US" altLang="ja-JP" sz="4400" dirty="0">
              <a:latin typeface="Meiryo UI" panose="020B0604030504040204" pitchFamily="50" charset="-128"/>
              <a:ea typeface="Meiryo UI" panose="020B0604030504040204" pitchFamily="50" charset="-128"/>
            </a:endParaRPr>
          </a:p>
        </p:txBody>
      </p:sp>
      <p:sp>
        <p:nvSpPr>
          <p:cNvPr id="41" name="正方形/長方形 40">
            <a:extLst>
              <a:ext uri="{FF2B5EF4-FFF2-40B4-BE49-F238E27FC236}">
                <a16:creationId xmlns:a16="http://schemas.microsoft.com/office/drawing/2014/main" id="{65D82CB0-7C00-CC72-4F28-5AC522CBEFCE}"/>
              </a:ext>
            </a:extLst>
          </p:cNvPr>
          <p:cNvSpPr/>
          <p:nvPr/>
        </p:nvSpPr>
        <p:spPr>
          <a:xfrm>
            <a:off x="17557683" y="19456333"/>
            <a:ext cx="6300000" cy="4320000"/>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6688" dirty="0">
              <a:latin typeface="Meiryo UI" panose="020B0604030504040204" pitchFamily="50" charset="-128"/>
              <a:ea typeface="Meiryo UI" panose="020B0604030504040204" pitchFamily="50" charset="-128"/>
            </a:endParaRPr>
          </a:p>
        </p:txBody>
      </p:sp>
      <p:sp>
        <p:nvSpPr>
          <p:cNvPr id="42" name="テキスト ボックス 52">
            <a:extLst>
              <a:ext uri="{FF2B5EF4-FFF2-40B4-BE49-F238E27FC236}">
                <a16:creationId xmlns:a16="http://schemas.microsoft.com/office/drawing/2014/main" id="{D6ABCF17-82DE-13E9-7768-5E0099DDFB4E}"/>
              </a:ext>
            </a:extLst>
          </p:cNvPr>
          <p:cNvSpPr txBox="1">
            <a:spLocks noChangeArrowheads="1"/>
          </p:cNvSpPr>
          <p:nvPr/>
        </p:nvSpPr>
        <p:spPr bwMode="auto">
          <a:xfrm>
            <a:off x="18589585" y="21285131"/>
            <a:ext cx="4357500" cy="877293"/>
          </a:xfrm>
          <a:prstGeom prst="rect">
            <a:avLst/>
          </a:prstGeom>
          <a:noFill/>
          <a:ln w="9525">
            <a:noFill/>
            <a:miter lim="800000"/>
            <a:headEnd/>
            <a:tailEnd/>
          </a:ln>
        </p:spPr>
        <p:txBody>
          <a:bodyPr wrap="square" lIns="137160" tIns="68581" rIns="137160" bIns="68581">
            <a:spAutoFit/>
          </a:bodyPr>
          <a:lstStyle/>
          <a:p>
            <a:pPr algn="ctr"/>
            <a:r>
              <a:rPr lang="ja-JP" altLang="en-US" sz="4801" b="1" dirty="0">
                <a:solidFill>
                  <a:schemeClr val="tx1">
                    <a:lumMod val="65000"/>
                    <a:lumOff val="35000"/>
                  </a:schemeClr>
                </a:solidFill>
                <a:latin typeface="Meiryo UI" panose="020B0604030504040204" pitchFamily="50" charset="-128"/>
                <a:ea typeface="Meiryo UI" panose="020B0604030504040204" pitchFamily="50" charset="-128"/>
              </a:rPr>
              <a:t>画像等</a:t>
            </a:r>
          </a:p>
        </p:txBody>
      </p:sp>
      <p:sp>
        <p:nvSpPr>
          <p:cNvPr id="43" name="四角形: 角を丸くする 42">
            <a:extLst>
              <a:ext uri="{FF2B5EF4-FFF2-40B4-BE49-F238E27FC236}">
                <a16:creationId xmlns:a16="http://schemas.microsoft.com/office/drawing/2014/main" id="{099BC11C-C2BB-263C-9967-936312F00715}"/>
              </a:ext>
            </a:extLst>
          </p:cNvPr>
          <p:cNvSpPr/>
          <p:nvPr/>
        </p:nvSpPr>
        <p:spPr>
          <a:xfrm>
            <a:off x="16919724" y="13463415"/>
            <a:ext cx="14400000" cy="10800000"/>
          </a:xfrm>
          <a:prstGeom prst="roundRect">
            <a:avLst>
              <a:gd name="adj" fmla="val 4673"/>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a:extLst>
              <a:ext uri="{FF2B5EF4-FFF2-40B4-BE49-F238E27FC236}">
                <a16:creationId xmlns:a16="http://schemas.microsoft.com/office/drawing/2014/main" id="{434A8FAC-4639-CAC3-D676-EC173C6E54C1}"/>
              </a:ext>
            </a:extLst>
          </p:cNvPr>
          <p:cNvSpPr/>
          <p:nvPr/>
        </p:nvSpPr>
        <p:spPr>
          <a:xfrm>
            <a:off x="24227636" y="19456333"/>
            <a:ext cx="6300000" cy="4320000"/>
          </a:xfrm>
          <a:prstGeom prst="rect">
            <a:avLst/>
          </a:prstGeom>
          <a:solidFill>
            <a:schemeClr val="bg1">
              <a:lumMod val="9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6688" dirty="0">
              <a:latin typeface="Meiryo UI" panose="020B0604030504040204" pitchFamily="50" charset="-128"/>
              <a:ea typeface="Meiryo UI" panose="020B0604030504040204" pitchFamily="50" charset="-128"/>
            </a:endParaRPr>
          </a:p>
        </p:txBody>
      </p:sp>
      <p:sp>
        <p:nvSpPr>
          <p:cNvPr id="48" name="テキスト ボックス 52">
            <a:extLst>
              <a:ext uri="{FF2B5EF4-FFF2-40B4-BE49-F238E27FC236}">
                <a16:creationId xmlns:a16="http://schemas.microsoft.com/office/drawing/2014/main" id="{19B7D3F9-D907-A619-7BC0-DC1C9D1C76D4}"/>
              </a:ext>
            </a:extLst>
          </p:cNvPr>
          <p:cNvSpPr txBox="1">
            <a:spLocks noChangeArrowheads="1"/>
          </p:cNvSpPr>
          <p:nvPr/>
        </p:nvSpPr>
        <p:spPr bwMode="auto">
          <a:xfrm>
            <a:off x="25259538" y="21285131"/>
            <a:ext cx="4357500" cy="877293"/>
          </a:xfrm>
          <a:prstGeom prst="rect">
            <a:avLst/>
          </a:prstGeom>
          <a:noFill/>
          <a:ln w="9525">
            <a:noFill/>
            <a:miter lim="800000"/>
            <a:headEnd/>
            <a:tailEnd/>
          </a:ln>
        </p:spPr>
        <p:txBody>
          <a:bodyPr wrap="square" lIns="137160" tIns="68581" rIns="137160" bIns="68581">
            <a:spAutoFit/>
          </a:bodyPr>
          <a:lstStyle/>
          <a:p>
            <a:pPr algn="ctr"/>
            <a:r>
              <a:rPr lang="ja-JP" altLang="en-US" sz="4801" b="1" dirty="0">
                <a:solidFill>
                  <a:schemeClr val="tx1">
                    <a:lumMod val="65000"/>
                    <a:lumOff val="35000"/>
                  </a:schemeClr>
                </a:solidFill>
                <a:latin typeface="Meiryo UI" panose="020B0604030504040204" pitchFamily="50" charset="-128"/>
                <a:ea typeface="Meiryo UI" panose="020B0604030504040204" pitchFamily="50" charset="-128"/>
              </a:rPr>
              <a:t>画像等</a:t>
            </a:r>
          </a:p>
        </p:txBody>
      </p:sp>
      <p:sp>
        <p:nvSpPr>
          <p:cNvPr id="49" name="テキスト ボックス 30">
            <a:extLst>
              <a:ext uri="{FF2B5EF4-FFF2-40B4-BE49-F238E27FC236}">
                <a16:creationId xmlns:a16="http://schemas.microsoft.com/office/drawing/2014/main" id="{CAA4E1AE-CAB0-379A-F045-9E4898159BE1}"/>
              </a:ext>
            </a:extLst>
          </p:cNvPr>
          <p:cNvSpPr txBox="1">
            <a:spLocks noChangeArrowheads="1"/>
          </p:cNvSpPr>
          <p:nvPr/>
        </p:nvSpPr>
        <p:spPr bwMode="auto">
          <a:xfrm>
            <a:off x="747525" y="39746335"/>
            <a:ext cx="30243360" cy="2169827"/>
          </a:xfrm>
          <a:prstGeom prst="rect">
            <a:avLst/>
          </a:prstGeom>
          <a:noFill/>
          <a:ln w="9525">
            <a:noFill/>
            <a:miter lim="800000"/>
            <a:headEnd/>
            <a:tailEnd/>
          </a:ln>
        </p:spPr>
        <p:txBody>
          <a:bodyPr wrap="square" lIns="137160" tIns="68581" rIns="137160" bIns="68581">
            <a:spAutoFit/>
          </a:bodyPr>
          <a:lstStyle/>
          <a:p>
            <a:r>
              <a:rPr lang="ja-JP" altLang="en-US" sz="4400" dirty="0">
                <a:latin typeface="Meiryo UI" panose="020B0604030504040204" pitchFamily="50" charset="-128"/>
                <a:ea typeface="Meiryo UI" panose="020B0604030504040204" pitchFamily="50" charset="-128"/>
              </a:rPr>
              <a:t>＜企業＞</a:t>
            </a:r>
            <a:endParaRPr lang="en-US" altLang="ja-JP" sz="4400" dirty="0">
              <a:latin typeface="Meiryo UI" panose="020B0604030504040204" pitchFamily="50" charset="-128"/>
              <a:ea typeface="Meiryo UI" panose="020B0604030504040204" pitchFamily="50" charset="-128"/>
            </a:endParaRPr>
          </a:p>
          <a:p>
            <a:r>
              <a:rPr lang="ja-JP" altLang="en-US" sz="4400" dirty="0">
                <a:latin typeface="Meiryo UI" panose="020B0604030504040204" pitchFamily="50" charset="-128"/>
                <a:ea typeface="Meiryo UI" panose="020B0604030504040204" pitchFamily="50" charset="-128"/>
              </a:rPr>
              <a:t>　 ・ 〇△□〇△□〇△□〇△□〇△□〇△□〇△□〇△□〇△□〇△□〇△□〇△□〇△□〇△□〇△□〇△□</a:t>
            </a:r>
            <a:endParaRPr lang="en-US" altLang="ja-JP" sz="4400" dirty="0">
              <a:latin typeface="Meiryo UI" panose="020B0604030504040204" pitchFamily="50" charset="-128"/>
              <a:ea typeface="Meiryo UI" panose="020B0604030504040204" pitchFamily="50" charset="-128"/>
            </a:endParaRPr>
          </a:p>
          <a:p>
            <a:r>
              <a:rPr lang="ja-JP" altLang="en-US" sz="4400" dirty="0">
                <a:latin typeface="Meiryo UI" panose="020B0604030504040204" pitchFamily="50" charset="-128"/>
                <a:ea typeface="Meiryo UI" panose="020B0604030504040204" pitchFamily="50" charset="-128"/>
              </a:rPr>
              <a:t>　 ・ 〇△□〇△□〇△□〇△□〇△□〇△□〇△□〇△□〇△□〇△□〇△□〇△□〇△□〇△□〇△□〇△□</a:t>
            </a:r>
            <a:endParaRPr lang="en-US" altLang="ja-JP" sz="4400" dirty="0">
              <a:latin typeface="Meiryo UI" panose="020B0604030504040204" pitchFamily="50" charset="-128"/>
              <a:ea typeface="Meiryo UI" panose="020B0604030504040204"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983A79C3D2DD442BECDDB13209207FB" ma:contentTypeVersion="15" ma:contentTypeDescription="新しいドキュメントを作成します。" ma:contentTypeScope="" ma:versionID="a3e3b31c93fcceb2b69b58b397e90972">
  <xsd:schema xmlns:xsd="http://www.w3.org/2001/XMLSchema" xmlns:xs="http://www.w3.org/2001/XMLSchema" xmlns:p="http://schemas.microsoft.com/office/2006/metadata/properties" xmlns:ns2="66906831-6d4d-459f-9f31-eecc743301b5" xmlns:ns3="53d8f250-ce29-42e9-9c43-7d55f02f7c74" targetNamespace="http://schemas.microsoft.com/office/2006/metadata/properties" ma:root="true" ma:fieldsID="21b1f64bbe9f5a89d2ab01867181219a" ns2:_="" ns3:_="">
    <xsd:import namespace="66906831-6d4d-459f-9f31-eecc743301b5"/>
    <xsd:import namespace="53d8f250-ce29-42e9-9c43-7d55f02f7c7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906831-6d4d-459f-9f31-eecc743301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3d8f250-ce29-42e9-9c43-7d55f02f7c74"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4f77039c-dcf9-4e15-a1a0-45c2c042c78b}" ma:internalName="TaxCatchAll" ma:showField="CatchAllData" ma:web="53d8f250-ce29-42e9-9c43-7d55f02f7c74">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6906831-6d4d-459f-9f31-eecc743301b5">
      <Terms xmlns="http://schemas.microsoft.com/office/infopath/2007/PartnerControls"/>
    </lcf76f155ced4ddcb4097134ff3c332f>
    <TaxCatchAll xmlns="53d8f250-ce29-42e9-9c43-7d55f02f7c74" xsi:nil="true"/>
  </documentManagement>
</p:properties>
</file>

<file path=customXml/itemProps1.xml><?xml version="1.0" encoding="utf-8"?>
<ds:datastoreItem xmlns:ds="http://schemas.openxmlformats.org/officeDocument/2006/customXml" ds:itemID="{353C3A37-70DE-4249-B4B4-585AA59F10C2}"/>
</file>

<file path=customXml/itemProps2.xml><?xml version="1.0" encoding="utf-8"?>
<ds:datastoreItem xmlns:ds="http://schemas.openxmlformats.org/officeDocument/2006/customXml" ds:itemID="{E221216E-2FF3-4C3F-93D1-3A45C04D8BA5}"/>
</file>

<file path=customXml/itemProps3.xml><?xml version="1.0" encoding="utf-8"?>
<ds:datastoreItem xmlns:ds="http://schemas.openxmlformats.org/officeDocument/2006/customXml" ds:itemID="{44B00ADC-5138-4036-8D4C-B1F39D0A6A2D}"/>
</file>

<file path=docProps/app.xml><?xml version="1.0" encoding="utf-8"?>
<Properties xmlns="http://schemas.openxmlformats.org/officeDocument/2006/extended-properties" xmlns:vt="http://schemas.openxmlformats.org/officeDocument/2006/docPropsVTypes">
  <TotalTime>0</TotalTime>
  <Words>927</Words>
  <Application>Microsoft Office PowerPoint</Application>
  <PresentationFormat>ユーザー設定</PresentationFormat>
  <Paragraphs>50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游ゴシック 本文</vt:lpstr>
      <vt:lpstr>Arial</vt:lpstr>
      <vt:lpstr>Calibri</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2025-04-03T01:22:38Z</dcterms:created>
  <dcterms:modified xsi:type="dcterms:W3CDTF">2025-04-03T01:22:54Z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0x0101009983A79C3D2DD442BECDDB13209207FB</vt:lpwstr>
  </property>
</Properties>
</file>