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69"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886633"/>
            <a:ext cx="9683261" cy="22112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・応急仮設住宅地域への高齢者等のサポート拠点の設置</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岩手県釜石市平田地区では建設型応急住宅の団地内に「平田地区サポートセンター」を整備、</a:t>
            </a:r>
            <a:r>
              <a:rPr kumimoji="1" lang="en-US" altLang="ja-JP" sz="1200" dirty="0">
                <a:solidFill>
                  <a:schemeClr val="tx1"/>
                </a:solidFill>
                <a:latin typeface="游明朝" panose="02020400000000000000" pitchFamily="18" charset="-128"/>
                <a:ea typeface="游明朝" panose="02020400000000000000" pitchFamily="18" charset="-128"/>
              </a:rPr>
              <a:t>24</a:t>
            </a:r>
            <a:r>
              <a:rPr kumimoji="1" lang="ja-JP" altLang="en-US" sz="1200" dirty="0">
                <a:solidFill>
                  <a:schemeClr val="tx1"/>
                </a:solidFill>
                <a:latin typeface="游明朝" panose="02020400000000000000" pitchFamily="18" charset="-128"/>
                <a:ea typeface="游明朝" panose="02020400000000000000" pitchFamily="18" charset="-128"/>
              </a:rPr>
              <a:t>時間体制で入居者を見守る体制を構築</a:t>
            </a:r>
            <a:r>
              <a:rPr kumimoji="1" lang="ja-JP" altLang="en-US" sz="1200" dirty="0">
                <a:solidFill>
                  <a:schemeClr val="tx1"/>
                </a:solidFill>
              </a:rPr>
              <a:t>。</a:t>
            </a:r>
            <a:endParaRPr kumimoji="1" lang="en-US" altLang="ja-JP" sz="1200" dirty="0">
              <a:solidFill>
                <a:schemeClr val="tx1"/>
              </a:solidFill>
            </a:endParaRPr>
          </a:p>
          <a:p>
            <a:pPr marL="179388" indent="-179388">
              <a:spcBef>
                <a:spcPts val="600"/>
              </a:spcBef>
            </a:pPr>
            <a:r>
              <a:rPr kumimoji="1" lang="ja-JP" altLang="en-US" sz="1200" b="1" dirty="0">
                <a:solidFill>
                  <a:schemeClr val="tx1"/>
                </a:solidFill>
              </a:rPr>
              <a:t>・応急仮設住宅入居者等の健康調査・健康支援</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福島県では、福島県相双保健福祉事務所いわき出張所を開設し、健康支援、避難者支援に係る自治体、支援機関間の調整を実施。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・応急仮設住宅に隣接する診療所の開設</a:t>
            </a:r>
            <a:r>
              <a:rPr kumimoji="1" lang="ja-JP" altLang="en-US" sz="1200" dirty="0">
                <a:solidFill>
                  <a:schemeClr val="tx1"/>
                </a:solidFill>
              </a:rPr>
              <a:t>（課題②）</a:t>
            </a:r>
            <a:endParaRPr kumimoji="1" lang="en-US" altLang="ja-JP" sz="1200" b="1" dirty="0">
              <a:solidFill>
                <a:schemeClr val="tx1"/>
              </a:solidFill>
            </a:endParaRPr>
          </a:p>
          <a:p>
            <a:pPr marL="268288" indent="-268288"/>
            <a:r>
              <a:rPr kumimoji="1" lang="ja-JP" altLang="en-US" sz="1200" dirty="0">
                <a:solidFill>
                  <a:schemeClr val="tx1"/>
                </a:solidFill>
                <a:latin typeface="游明朝" panose="02020400000000000000" pitchFamily="18" charset="-128"/>
                <a:ea typeface="游明朝" panose="02020400000000000000" pitchFamily="18" charset="-128"/>
              </a:rPr>
              <a:t>　　宮城県石巻市では、応急仮設住宅群内に市立病院開成仮診療所を開設し、</a:t>
            </a:r>
            <a:r>
              <a:rPr kumimoji="1" lang="en-US" altLang="ja-JP" sz="1200" dirty="0">
                <a:solidFill>
                  <a:schemeClr val="tx1"/>
                </a:solidFill>
                <a:latin typeface="游明朝" panose="02020400000000000000" pitchFamily="18" charset="-128"/>
                <a:ea typeface="游明朝" panose="02020400000000000000" pitchFamily="18" charset="-128"/>
              </a:rPr>
              <a:t>24</a:t>
            </a:r>
            <a:r>
              <a:rPr kumimoji="1" lang="ja-JP" altLang="en-US" sz="1200" dirty="0">
                <a:solidFill>
                  <a:schemeClr val="tx1"/>
                </a:solidFill>
                <a:latin typeface="游明朝" panose="02020400000000000000" pitchFamily="18" charset="-128"/>
                <a:ea typeface="游明朝" panose="02020400000000000000" pitchFamily="18" charset="-128"/>
              </a:rPr>
              <a:t>時間</a:t>
            </a:r>
            <a:r>
              <a:rPr kumimoji="1" lang="en-US" altLang="ja-JP" sz="1200" dirty="0">
                <a:solidFill>
                  <a:schemeClr val="tx1"/>
                </a:solidFill>
                <a:latin typeface="游明朝" panose="02020400000000000000" pitchFamily="18" charset="-128"/>
                <a:ea typeface="游明朝" panose="02020400000000000000" pitchFamily="18" charset="-128"/>
              </a:rPr>
              <a:t>365</a:t>
            </a:r>
            <a:r>
              <a:rPr kumimoji="1" lang="ja-JP" altLang="en-US" sz="1200" dirty="0">
                <a:solidFill>
                  <a:schemeClr val="tx1"/>
                </a:solidFill>
                <a:latin typeface="游明朝" panose="02020400000000000000" pitchFamily="18" charset="-128"/>
                <a:ea typeface="游明朝" panose="02020400000000000000" pitchFamily="18" charset="-128"/>
              </a:rPr>
              <a:t>日の訪問診療・訪問看護、訪問リハビリを提供。</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・中長期的な心のケアを担うセンターの開設</a:t>
            </a:r>
            <a:r>
              <a:rPr kumimoji="1" lang="ja-JP" altLang="en-US" sz="1200" dirty="0">
                <a:solidFill>
                  <a:schemeClr val="tx1"/>
                </a:solidFill>
              </a:rPr>
              <a:t>（課題③）</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福島県では、県の委託を受けた精神保健福祉協会が「ふくしま心のケアセンター」を開設し、被災者の相談支援、心のケアに関する情報収集、相談ダイヤル「ふくここライン」等を実施。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８）応急仮設住宅等における見守り</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893660"/>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高齢者等の見守りや生活支援をどのように行うか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応急仮設住宅等の被災者の健康支援をどのように行うか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被災者の中長期的な心のケアにどのように対応するか</a:t>
            </a:r>
          </a:p>
        </p:txBody>
      </p:sp>
      <p:sp>
        <p:nvSpPr>
          <p:cNvPr id="7" name="正方形/長方形 6"/>
          <p:cNvSpPr/>
          <p:nvPr/>
        </p:nvSpPr>
        <p:spPr>
          <a:xfrm>
            <a:off x="105508" y="4130152"/>
            <a:ext cx="9683261" cy="2719381"/>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応急仮設住宅等の要配慮者を支援する拠点・人材を確保する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高齢者等要配慮者の生活支援を担うサポート拠点を応急仮設住宅と一体的に整備する。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専門職や自治会との連携、生活支援相談員への被災者の雇用により、応急仮設住宅入居者に対するきめ細かい見守り・支援を行う。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地方公共団体・社会福祉協議会・専門職団体等が連携して健康支援を行う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応急仮設住宅入居者等への戸別訪問により被災者の健康状態を把握する。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交流の場づくりと健康支援を組み合わせて被災者の心身の健康維持を図る。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応急仮設住宅に隣接して診療所を開設するなど入居者の医療アクセスを確保する。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lvl="0">
              <a:spcBef>
                <a:spcPts val="600"/>
              </a:spcBef>
            </a:pPr>
            <a:r>
              <a:rPr kumimoji="1" lang="ja-JP" altLang="en-US" sz="1600" dirty="0">
                <a:solidFill>
                  <a:prstClr val="black"/>
                </a:solidFill>
                <a:latin typeface="ＭＳ ゴシック" panose="020B0609070205080204" pitchFamily="49" charset="-128"/>
                <a:ea typeface="ＭＳ ゴシック" panose="020B0609070205080204" pitchFamily="49" charset="-128"/>
              </a:rPr>
              <a:t>③ 心のケアを推進する地域の精神医療保健福祉システムを構築する</a:t>
            </a:r>
            <a:endParaRPr kumimoji="1" lang="en-US" altLang="ja-JP" sz="1600" dirty="0">
              <a:solidFill>
                <a:prstClr val="black"/>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心のケアの相談支援・普及啓発や、人材育成・人材派遣、心の健康に関する実態調査や情報収集等をする拠点（心のケアセンター等）を設置し、精神科医療保健福祉に係る関係機関とのネットワークを整備する。　</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997035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5289</TotalTime>
  <Words>527</Words>
  <Application>Microsoft Macintosh PowerPoint</Application>
  <PresentationFormat>A4 210 x 297 mm</PresentationFormat>
  <Paragraphs>29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８）応急仮設住宅等における見守り</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272</cp:revision>
  <dcterms:created xsi:type="dcterms:W3CDTF">2021-04-27T00:46:29Z</dcterms:created>
  <dcterms:modified xsi:type="dcterms:W3CDTF">2023-01-05T08:20:05Z</dcterms:modified>
</cp:coreProperties>
</file>