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68"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906292"/>
            <a:ext cx="9683261" cy="20136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・「住宅マップ」等を通した住民交流の促進</a:t>
            </a:r>
            <a:r>
              <a:rPr kumimoji="1" lang="ja-JP" altLang="en-US" sz="1200" dirty="0">
                <a:solidFill>
                  <a:schemeClr val="tx1"/>
                </a:solidFill>
              </a:rPr>
              <a:t>（課題①③）</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宮城県南三陸町では、建設型応急仮設住宅入居者や町民有志が「復興みなさん会」を設立し、「住宅マップ」を作成・配布したり、自治会と連携し、お茶会や復興の最新情報を学ぶ「復興</a:t>
            </a:r>
            <a:r>
              <a:rPr kumimoji="1" lang="ja-JP" altLang="en-US" sz="1200" dirty="0" err="1">
                <a:solidFill>
                  <a:schemeClr val="tx1"/>
                </a:solidFill>
                <a:latin typeface="游明朝" panose="02020400000000000000" pitchFamily="18" charset="-128"/>
                <a:ea typeface="游明朝" panose="02020400000000000000" pitchFamily="18" charset="-128"/>
              </a:rPr>
              <a:t>てらこ</a:t>
            </a:r>
            <a:r>
              <a:rPr kumimoji="1" lang="ja-JP" altLang="en-US" sz="1200" dirty="0">
                <a:solidFill>
                  <a:schemeClr val="tx1"/>
                </a:solidFill>
                <a:latin typeface="游明朝" panose="02020400000000000000" pitchFamily="18" charset="-128"/>
                <a:ea typeface="游明朝" panose="02020400000000000000" pitchFamily="18" charset="-128"/>
              </a:rPr>
              <a:t>屋」等の活動を行い、住民同士の交流やコミュニティ形成を支援した。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・元のコミュニティの住民が集う集会所の設置</a:t>
            </a:r>
            <a:r>
              <a:rPr kumimoji="1" lang="ja-JP" altLang="en-US" sz="1200" dirty="0">
                <a:solidFill>
                  <a:schemeClr val="tx1"/>
                </a:solidFill>
              </a:rPr>
              <a:t>（課題①③）</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釜石市根浜地区では、もともと住民が住んでいた地区に町内会が集会所を設置し、地区としての考えをまとめる機会を設けることで、市内各地の応急仮設住宅に分散していた住民同士のつながりを維持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・賃貸型応急住宅入居者の交流支援</a:t>
            </a:r>
            <a:r>
              <a:rPr kumimoji="1" lang="ja-JP" altLang="en-US" sz="1200" dirty="0">
                <a:solidFill>
                  <a:schemeClr val="tx1"/>
                </a:solidFill>
              </a:rPr>
              <a:t>（課題②③）</a:t>
            </a:r>
            <a:endParaRPr kumimoji="1" lang="en-US" altLang="ja-JP" sz="1200" b="1" dirty="0">
              <a:solidFill>
                <a:schemeClr val="tx1"/>
              </a:solidFill>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福島県富岡町では、「富岡町コミュニティづくり推進団体」として登録された団体への情報提供、財政的支援を行った。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７）応急仮設住宅等におけるコミュニティの形成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901409"/>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建設型応急住宅入居者の交流（孤立防止）をどのように促進するか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賃貸型応急住宅入居者の孤立をどのように防止するか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応急仮設住宅における住民自治をどのように推進するか</a:t>
            </a:r>
          </a:p>
        </p:txBody>
      </p:sp>
      <p:sp>
        <p:nvSpPr>
          <p:cNvPr id="7" name="正方形/長方形 6"/>
          <p:cNvSpPr/>
          <p:nvPr/>
        </p:nvSpPr>
        <p:spPr>
          <a:xfrm>
            <a:off x="105508" y="3955887"/>
            <a:ext cx="9683261" cy="287215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建設型応急住宅入居者が顔を合わせ、協働する機会をつくる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住宅マップづくり等を通してどの住戸に誰が住んでいるのか入居者同士が分かるようにする。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お茶会や植栽活動など入居者が交流できる機会を創出する。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同じ地区の住民が異なる仮設住宅に分散して入居した場合は、元のコミュニティの住民が集まる機会を確保し、住宅再建の相談など住民同士の交流を促進する。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賃貸型応急住宅の入居者同士のつながりの創出を支援する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賃貸型応急住宅の入居者が集まるサロンのような場所を確保し、住民同士の交流を維持するとともに、財政的支援や広報協力により住民活動の継続を支援する。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lvl="0">
              <a:spcBef>
                <a:spcPts val="600"/>
              </a:spcBef>
            </a:pPr>
            <a:r>
              <a:rPr kumimoji="1" lang="ja-JP" altLang="en-US" sz="1600" dirty="0">
                <a:solidFill>
                  <a:prstClr val="black"/>
                </a:solidFill>
                <a:latin typeface="ＭＳ ゴシック" panose="020B0609070205080204" pitchFamily="49" charset="-128"/>
                <a:ea typeface="ＭＳ ゴシック" panose="020B0609070205080204" pitchFamily="49" charset="-128"/>
              </a:rPr>
              <a:t>③ 応急仮設住宅の自治会、行政機関、支援関係機関の連携体制を構築する</a:t>
            </a:r>
            <a:endParaRPr kumimoji="1" lang="en-US" altLang="ja-JP" sz="1600" dirty="0">
              <a:solidFill>
                <a:prstClr val="black"/>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各自治会・行政機関・支援関係機関の間で入居者の孤立防止等の課題を共有し、連携して課題解決に取り組む体制を構築することで、自治会活動を活性化する。</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7411822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5289</TotalTime>
  <Words>511</Words>
  <Application>Microsoft Macintosh PowerPoint</Application>
  <PresentationFormat>A4 210 x 297 mm</PresentationFormat>
  <Paragraphs>26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７）応急仮設住宅等におけるコミュニティの形成</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271</cp:revision>
  <dcterms:created xsi:type="dcterms:W3CDTF">2021-04-27T00:46:29Z</dcterms:created>
  <dcterms:modified xsi:type="dcterms:W3CDTF">2023-01-05T08:19:52Z</dcterms:modified>
</cp:coreProperties>
</file>