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267"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742742"/>
            <a:ext cx="9683261" cy="23419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・住宅に関するワンストップ電話相談窓口や避難所掲示による情報提供</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岩手県では、「住まいのホットライン」を開設し、土日祝日を含め、応急建設住宅や県営住宅への入居相談等の対応を行った。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岩手県では、東日本大震災等の教訓から、専門の相談員を派遣する「災害時等住宅相談員派遣事業」を創設した。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・建設型応急住宅への入居事務に係る県と市町村の連携</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岩手県では、着工から入居までの流れを整理したフロー図を作成し、市町村へ周知するなど、入居手続きが早期に進むよう連携。</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・コミュニティ形成や住民個々の事情に配慮した入居者選定</a:t>
            </a:r>
            <a:r>
              <a:rPr kumimoji="1" lang="ja-JP" altLang="en-US" sz="1200" dirty="0">
                <a:solidFill>
                  <a:schemeClr val="tx1"/>
                </a:solidFill>
              </a:rPr>
              <a:t>（課題②）</a:t>
            </a:r>
            <a:endParaRPr kumimoji="1" lang="en-US" altLang="ja-JP" sz="1200" b="1" dirty="0">
              <a:solidFill>
                <a:schemeClr val="tx1"/>
              </a:solidFill>
            </a:endParaRPr>
          </a:p>
          <a:p>
            <a:pPr marL="268288" indent="-268288"/>
            <a:r>
              <a:rPr kumimoji="1" lang="ja-JP" altLang="en-US" sz="1200" dirty="0">
                <a:solidFill>
                  <a:schemeClr val="tx1"/>
                </a:solidFill>
                <a:latin typeface="游明朝" panose="02020400000000000000" pitchFamily="18" charset="-128"/>
                <a:ea typeface="游明朝" panose="02020400000000000000" pitchFamily="18" charset="-128"/>
              </a:rPr>
              <a:t>　　岩手県宮古市では建設型応急住宅の入居に当たり、「地域一括」「被災地近接」「世代混合」「通学に配慮」を</a:t>
            </a:r>
            <a:r>
              <a:rPr kumimoji="1" lang="en-US" altLang="ja-JP" sz="1200" dirty="0">
                <a:solidFill>
                  <a:schemeClr val="tx1"/>
                </a:solidFill>
                <a:latin typeface="游明朝" panose="02020400000000000000" pitchFamily="18" charset="-128"/>
                <a:ea typeface="游明朝" panose="02020400000000000000" pitchFamily="18" charset="-128"/>
              </a:rPr>
              <a:t>4</a:t>
            </a:r>
            <a:r>
              <a:rPr kumimoji="1" lang="ja-JP" altLang="en-US" sz="1200" dirty="0">
                <a:solidFill>
                  <a:schemeClr val="tx1"/>
                </a:solidFill>
                <a:latin typeface="游明朝" panose="02020400000000000000" pitchFamily="18" charset="-128"/>
                <a:ea typeface="游明朝" panose="02020400000000000000" pitchFamily="18" charset="-128"/>
              </a:rPr>
              <a:t>原則とし、各被災者の希望を聞き、できるだけ従前の地域毎に入居できるように配慮した。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268288" indent="-268288"/>
            <a:r>
              <a:rPr kumimoji="1" lang="ja-JP" altLang="en-US" sz="1200" dirty="0">
                <a:solidFill>
                  <a:schemeClr val="tx1"/>
                </a:solidFill>
                <a:latin typeface="游明朝" panose="02020400000000000000" pitchFamily="18" charset="-128"/>
                <a:ea typeface="游明朝" panose="02020400000000000000" pitchFamily="18" charset="-128"/>
              </a:rPr>
              <a:t>　　賃貸型応急住宅は、早期入居に資する一方、広域に分散したため地域コミュニティ維持が課題となった。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ja-JP" altLang="en-US" dirty="0"/>
              <a:t>６）応急仮設住宅入居者への支援</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応急仮設住宅への早期入居をどのように支援するか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応急仮設住宅で入居者のつながりをどのようにつくるか</a:t>
            </a:r>
          </a:p>
        </p:txBody>
      </p:sp>
      <p:sp>
        <p:nvSpPr>
          <p:cNvPr id="7" name="正方形/長方形 6"/>
          <p:cNvSpPr/>
          <p:nvPr/>
        </p:nvSpPr>
        <p:spPr>
          <a:xfrm>
            <a:off x="105508" y="4133695"/>
            <a:ext cx="9683261" cy="24703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一元的な相談窓口や県と市町村の応急仮設住宅の整備に係る業務連携体制をつくる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は、入居可能な応急仮設住宅の情報や入居希望者の相談・申込に対応する一元的な相談窓口を設置し、被災者の円滑な入居をサポートする。なお、災害時には伝達手段が限られていることを踏まえ、相談窓口等の周知方法を事前に検討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応急仮設住宅を整備する県と入居事務を行う市町村との間で完成時期の連絡や鍵の引き渡しなどが円滑に進行するよう連携体制を整備する。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地区単位での入居や多様な世帯が混在する入居方法にすることで入居者のつながりを創出する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地方公共団体は、住民がなるべく従前の地区単位で入居できるよう配慮する。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妊産婦や高齢者、障害者等の要配慮者を含む世帯だけではなく、多様な世帯が同じ建設型応急住宅団地に入居することで、入居者の共助や交流を促進する。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a:t>
            </a: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263434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5288</TotalTime>
  <Words>529</Words>
  <Application>Microsoft Macintosh PowerPoint</Application>
  <PresentationFormat>A4 210 x 297 mm</PresentationFormat>
  <Paragraphs>26</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６）応急仮設住宅入居者への支援</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270</cp:revision>
  <dcterms:created xsi:type="dcterms:W3CDTF">2021-04-27T00:46:29Z</dcterms:created>
  <dcterms:modified xsi:type="dcterms:W3CDTF">2023-01-05T08:19:27Z</dcterms:modified>
</cp:coreProperties>
</file>