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266"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7" y="1845478"/>
            <a:ext cx="9683261" cy="2360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・住民を中心としたルールづくり</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宮城県では、各避難所において、避難者も避難所運営委員会に参加し、生活環境や食糧供給に関する取り決めに関わった。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・女性専用スペースの設置と支援人員の配置、妊産婦・乳児を対象とした避難所や交流の場の設置</a:t>
            </a:r>
            <a:r>
              <a:rPr kumimoji="1" lang="ja-JP" altLang="en-US" sz="1200" dirty="0">
                <a:solidFill>
                  <a:schemeClr val="tx1"/>
                </a:solidFill>
              </a:rPr>
              <a:t>（課題②）</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福島県では、最大の避難所となったビッグパレットふくしまで、女性専用スペースを設置し、日替わりで女性団体等が常駐した。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岩手県では、東日本大震災の経験を踏まえ、「市町村避難所運営マニュアル作成モデル」を作成し、女性等のニーズに応じた配慮事項をとりまとめた。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被災地からの避難者を受け入れた山形県では、県と</a:t>
            </a:r>
            <a:r>
              <a:rPr kumimoji="1" lang="en-US" altLang="ja-JP" sz="1200" dirty="0">
                <a:solidFill>
                  <a:schemeClr val="tx1"/>
                </a:solidFill>
                <a:latin typeface="游明朝" panose="02020400000000000000" pitchFamily="18" charset="-128"/>
                <a:ea typeface="游明朝" panose="02020400000000000000" pitchFamily="18" charset="-128"/>
              </a:rPr>
              <a:t>JA</a:t>
            </a:r>
            <a:r>
              <a:rPr kumimoji="1" lang="ja-JP" altLang="en-US" sz="1200" dirty="0">
                <a:solidFill>
                  <a:schemeClr val="tx1"/>
                </a:solidFill>
                <a:latin typeface="游明朝" panose="02020400000000000000" pitchFamily="18" charset="-128"/>
                <a:ea typeface="游明朝" panose="02020400000000000000" pitchFamily="18" charset="-128"/>
              </a:rPr>
              <a:t>山形中央会が協力し、妊産婦及び乳児のいる家族専用の避難所を設置。ミルク、おむつの無料提供、助産師・保健師等による相談等が行われた。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・外国人避難者への情報提供</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仙台市では、震災以前から、「災害時多言語表示シート（９言語）」を作成し、指定避難所に配布していたが、震災の混乱の中で活用されない場合があった。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ja-JP" altLang="en-US" dirty="0"/>
              <a:t>５）避難所の運営・コミュニティ形成</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避難所の運営や避難者のつながりの創出をどのように行うか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避難者の多様なニーズに避難所でどのように対応するか</a:t>
            </a:r>
          </a:p>
        </p:txBody>
      </p:sp>
      <p:sp>
        <p:nvSpPr>
          <p:cNvPr id="7" name="正方形/長方形 6"/>
          <p:cNvSpPr/>
          <p:nvPr/>
        </p:nvSpPr>
        <p:spPr>
          <a:xfrm>
            <a:off x="105506" y="4363413"/>
            <a:ext cx="9683261" cy="225018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住民主体の避難所運営になるような体制やマニュアルを整備する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災害時に備えて、各市町村の担当者や自主防災組織、自治会、避難所施設の管理者等が、住民のコミュニティを重視した避難所の設置運営について協議する機会を設ける。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分かりやすい避難所運営マニュアルを作成し、地域住民も参加する研修・訓練を実施する。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発災時に、避難者自身の一定の役割を割り振るなど避難者が自主的・積極的に避難所の運営に参加できるようにする。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避難所における要配慮者の支援体制を構築する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避難所に女性や乳幼児のための個室や専用スペースを確保し、支援人員を配置する。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「災害時多言語表示シート」の活用など、外国人への分かりやすい情報提供の方法に配慮する。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38030958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5288</TotalTime>
  <Words>485</Words>
  <Application>Microsoft Macintosh PowerPoint</Application>
  <PresentationFormat>A4 210 x 297 mm</PresentationFormat>
  <Paragraphs>26</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５）避難所の運営・コミュニティ形成</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269</cp:revision>
  <dcterms:created xsi:type="dcterms:W3CDTF">2021-04-27T00:46:29Z</dcterms:created>
  <dcterms:modified xsi:type="dcterms:W3CDTF">2023-01-05T08:19:15Z</dcterms:modified>
</cp:coreProperties>
</file>