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265"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40982"/>
            <a:ext cx="9683261" cy="20097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・被災者相談支援センターの設置</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岩手県では、「被災者相談支援センター」を設置し、相談員を常時配置、弁護士等の専門家を日替わりで派遣し、幅広い相談に対応。</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・被災者台帳の作成</a:t>
            </a:r>
            <a:r>
              <a:rPr kumimoji="1" lang="ja-JP" altLang="en-US" sz="1200" dirty="0">
                <a:solidFill>
                  <a:schemeClr val="tx1"/>
                </a:solidFill>
              </a:rPr>
              <a:t>（課題②）</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岩手県では、被災市町村での「被災者台帳システム」の導入を進め、個々の被災世帯の罹災状況・支援状況等の把握を進めた。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2013</a:t>
            </a:r>
            <a:r>
              <a:rPr kumimoji="1" lang="ja-JP" altLang="en-US" sz="1200" dirty="0">
                <a:solidFill>
                  <a:schemeClr val="tx1"/>
                </a:solidFill>
                <a:latin typeface="游明朝" panose="02020400000000000000" pitchFamily="18" charset="-128"/>
                <a:ea typeface="游明朝" panose="02020400000000000000" pitchFamily="18" charset="-128"/>
              </a:rPr>
              <a:t>年の災害対策基本法改正により、市町村長による被災者台帳の作成等に関する事務規定が追加され、迅速な援護が可能となった。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・災害ケースマネジメントによる総合的支援</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仙台市では、「被災者生活再建推進プログラム」を策定し、被災世帯毎の個別支援計画を策定し、支援ニーズに応じて各種の支援メニューを組み合わせて提供することを可能にした。 </a:t>
            </a:r>
          </a:p>
        </p:txBody>
      </p:sp>
      <p:sp>
        <p:nvSpPr>
          <p:cNvPr id="4" name="タイトル 3"/>
          <p:cNvSpPr>
            <a:spLocks noGrp="1"/>
          </p:cNvSpPr>
          <p:nvPr>
            <p:ph type="title"/>
          </p:nvPr>
        </p:nvSpPr>
        <p:spPr/>
        <p:txBody>
          <a:bodyPr/>
          <a:lstStyle/>
          <a:p>
            <a:r>
              <a:rPr lang="ja-JP" altLang="en-US" dirty="0"/>
              <a:t>４）被災者の生活再建</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被災者の生活再建の相談体制をどのように整備するか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世帯ごとの多様な支援ニーズにどのように対応するか</a:t>
            </a:r>
          </a:p>
        </p:txBody>
      </p:sp>
      <p:sp>
        <p:nvSpPr>
          <p:cNvPr id="7" name="正方形/長方形 6"/>
          <p:cNvSpPr/>
          <p:nvPr/>
        </p:nvSpPr>
        <p:spPr>
          <a:xfrm>
            <a:off x="105508" y="3862751"/>
            <a:ext cx="9683261" cy="20893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総合相談窓口を設置し、専門家と連携した相談支援体制を整備する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明朝" panose="02020609040205080304" pitchFamily="17" charset="-128"/>
                <a:ea typeface="ＭＳ 明朝" panose="02020609040205080304" pitchFamily="17" charset="-128"/>
              </a:rPr>
              <a:t>　・ 被災者の相談にワンストップで対応する総合相談窓口を設置する。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弁護士やファイナンシャル・プランナー等の専門家と連携し、幅広い問合せに総合的に対応する。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被災者情報を一元管理し、世帯の生活再建課題に応じたケースマネジメントを行う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被災者台帳の作成により地方公共団体内で被災者情報を共有し、迅速かつ総合的な支援を行う。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平時から生活困窮者支援等に取り組む団体と地方公共団体が連携して、各世帯の生活課題に応じた支援計画を策定し、各種支援事業を組み合わせてケースマネジメントを行う。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71371175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5288</TotalTime>
  <Words>395</Words>
  <Application>Microsoft Macintosh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４）被災者の生活再建</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268</cp:revision>
  <dcterms:created xsi:type="dcterms:W3CDTF">2021-04-27T00:46:29Z</dcterms:created>
  <dcterms:modified xsi:type="dcterms:W3CDTF">2023-01-05T08:18:50Z</dcterms:modified>
</cp:coreProperties>
</file>