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64"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74849"/>
            <a:ext cx="9683261" cy="21396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・広報紙発行による広域避難者の生活状況やふるさとの復興への想いの共有</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福島県浪江町では、各地で避難生活を送る町民への取材を通じ「浪江のこころ通信」を発行し、ふるさとの復興への想いの共有や生活再建支援、町の復興事業の推進に活用。</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latin typeface="+mn-ea"/>
              </a:rPr>
              <a:t>・情報通信技術（</a:t>
            </a:r>
            <a:r>
              <a:rPr kumimoji="1" lang="en-US" altLang="ja-JP" sz="1200" b="1" dirty="0">
                <a:solidFill>
                  <a:schemeClr val="tx1"/>
                </a:solidFill>
                <a:latin typeface="+mn-ea"/>
              </a:rPr>
              <a:t>ICT</a:t>
            </a:r>
            <a:r>
              <a:rPr kumimoji="1" lang="ja-JP" altLang="en-US" sz="1200" b="1" dirty="0">
                <a:solidFill>
                  <a:schemeClr val="tx1"/>
                </a:solidFill>
                <a:latin typeface="+mn-ea"/>
              </a:rPr>
              <a:t>）の活用による広域避難者との情報共有</a:t>
            </a:r>
            <a:r>
              <a:rPr kumimoji="1" lang="ja-JP" altLang="en-US" sz="1200" dirty="0">
                <a:solidFill>
                  <a:schemeClr val="tx1"/>
                </a:solidFill>
              </a:rPr>
              <a:t>（課題①）</a:t>
            </a:r>
            <a:endParaRPr kumimoji="1" lang="en-US" altLang="ja-JP" sz="1200" b="1" dirty="0">
              <a:solidFill>
                <a:schemeClr val="tx1"/>
              </a:solidFill>
              <a:latin typeface="+mn-ea"/>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福島県双葉町では、「</a:t>
            </a:r>
            <a:r>
              <a:rPr kumimoji="1" lang="en-US" altLang="ja-JP" sz="1200" dirty="0">
                <a:solidFill>
                  <a:schemeClr val="tx1"/>
                </a:solidFill>
                <a:latin typeface="游明朝" panose="02020400000000000000" pitchFamily="18" charset="-128"/>
                <a:ea typeface="游明朝" panose="02020400000000000000" pitchFamily="18" charset="-128"/>
              </a:rPr>
              <a:t>ICT</a:t>
            </a:r>
            <a:r>
              <a:rPr kumimoji="1" lang="ja-JP" altLang="en-US" sz="1200" dirty="0">
                <a:solidFill>
                  <a:schemeClr val="tx1"/>
                </a:solidFill>
                <a:latin typeface="游明朝" panose="02020400000000000000" pitchFamily="18" charset="-128"/>
                <a:ea typeface="游明朝" panose="02020400000000000000" pitchFamily="18" charset="-128"/>
              </a:rPr>
              <a:t>きずな支援システム」を運用し、全国の避難世帯に行政情報の閲覧機能、利用者間の交流機能等が組み込まれた情報端末を配布。</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・全国の避難先で直接相談できる「生活再建支援拠点」の設置</a:t>
            </a:r>
            <a:r>
              <a:rPr kumimoji="1" lang="ja-JP" altLang="en-US" sz="1200" dirty="0">
                <a:solidFill>
                  <a:schemeClr val="tx1"/>
                </a:solidFill>
              </a:rPr>
              <a:t>（課題②）</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福島県では、</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等への業務委託により、全国</a:t>
            </a:r>
            <a:r>
              <a:rPr kumimoji="1" lang="en-US" altLang="ja-JP" sz="1200" dirty="0">
                <a:solidFill>
                  <a:schemeClr val="tx1"/>
                </a:solidFill>
                <a:latin typeface="游明朝" panose="02020400000000000000" pitchFamily="18" charset="-128"/>
                <a:ea typeface="游明朝" panose="02020400000000000000" pitchFamily="18" charset="-128"/>
              </a:rPr>
              <a:t>26</a:t>
            </a:r>
            <a:r>
              <a:rPr kumimoji="1" lang="ja-JP" altLang="en-US" sz="1200" dirty="0">
                <a:solidFill>
                  <a:schemeClr val="tx1"/>
                </a:solidFill>
                <a:latin typeface="游明朝" panose="02020400000000000000" pitchFamily="18" charset="-128"/>
                <a:ea typeface="游明朝" panose="02020400000000000000" pitchFamily="18" charset="-128"/>
              </a:rPr>
              <a:t>箇所に「生活再建支援拠点」を設置し、広域避難者への相談支援や情報提供を実施。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ふくしま連携復興センターでは、福島市内に県内外の避難者の相談拠点を設置し、依頼者の要望に応じた人材派遣や情報提供を実施。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ja-JP" altLang="en-US" dirty="0"/>
              <a:t>３）広域避難者と被災地のつながりの維持（避難元地方公共団体の取組）</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広域避難者に対する情報提供をどのように行うか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広域避難者に対する帰郷支援をどのように行うか</a:t>
            </a:r>
          </a:p>
        </p:txBody>
      </p:sp>
      <p:sp>
        <p:nvSpPr>
          <p:cNvPr id="7" name="正方形/長方形 6"/>
          <p:cNvSpPr/>
          <p:nvPr/>
        </p:nvSpPr>
        <p:spPr>
          <a:xfrm>
            <a:off x="105508" y="3981289"/>
            <a:ext cx="9683261" cy="174218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広域避難者と生活状況や被災地の復興情報を共有する媒体をつくる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広域避難者への取材により生活状況や復興への想いを把握し、広報紙等に掲載して共有する。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情報通信技術を情報提供や被災者間のコミュニケーションツールとして活用する。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広域避難者の支援拠点を県内外に整備し、生活再建・住宅再建を支援する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きめ細かい相談対応等により生活再建等に関する意向を継続的に把握し、長期的にサポートする。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1634807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5288</TotalTime>
  <Words>413</Words>
  <Application>Microsoft Macintosh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３）広域避難者と被災地のつながりの維持（避難元地方公共団体の取組）</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267</cp:revision>
  <dcterms:created xsi:type="dcterms:W3CDTF">2021-04-27T00:46:29Z</dcterms:created>
  <dcterms:modified xsi:type="dcterms:W3CDTF">2023-01-05T08:18:38Z</dcterms:modified>
</cp:coreProperties>
</file>