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280"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707114"/>
            <a:ext cx="9683261" cy="18573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・「全国避難者情報システム」による避難者情報の共有</a:t>
            </a:r>
            <a:r>
              <a:rPr kumimoji="1" lang="ja-JP" altLang="en-US" sz="1200" dirty="0">
                <a:solidFill>
                  <a:schemeClr val="tx1"/>
                </a:solidFill>
              </a:rPr>
              <a:t>（課題①②）</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総務省では「全国避難者情報システム」を創設し、避難者が避難先の市区町村を通じて、避難元の自治体に所在地等の避難情報を共有できる仕組みを構築。</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・避難先の地方公共団体・民間団体による相談</a:t>
            </a:r>
            <a:r>
              <a:rPr kumimoji="1" lang="ja-JP" altLang="en-US" sz="1200" dirty="0">
                <a:solidFill>
                  <a:schemeClr val="tx1"/>
                </a:solidFill>
              </a:rPr>
              <a:t>（課題②）</a:t>
            </a:r>
            <a:endParaRPr kumimoji="1" lang="en-US" altLang="ja-JP" sz="1200" b="1" dirty="0">
              <a:solidFill>
                <a:schemeClr val="tx1"/>
              </a:solidFill>
            </a:endParaRPr>
          </a:p>
          <a:p>
            <a:pPr marL="179388" indent="-179388"/>
            <a:r>
              <a:rPr kumimoji="1" lang="en-US" altLang="ja-JP" sz="1200" dirty="0">
                <a:solidFill>
                  <a:schemeClr val="tx1"/>
                </a:solidFill>
                <a:latin typeface="游明朝" panose="02020400000000000000" pitchFamily="18" charset="-128"/>
                <a:ea typeface="游明朝" panose="02020400000000000000" pitchFamily="18" charset="-128"/>
              </a:rPr>
              <a:t>        </a:t>
            </a:r>
            <a:r>
              <a:rPr kumimoji="1" lang="ja-JP" altLang="en-US" sz="1200" dirty="0">
                <a:solidFill>
                  <a:schemeClr val="tx1"/>
                </a:solidFill>
                <a:latin typeface="游明朝" panose="02020400000000000000" pitchFamily="18" charset="-128"/>
                <a:ea typeface="游明朝" panose="02020400000000000000" pitchFamily="18" charset="-128"/>
              </a:rPr>
              <a:t>山形県では、米沢市や山形市に避難者支援窓口を開設し、広域避難者に対する相談支援や情報提供を実施。</a:t>
            </a:r>
            <a:r>
              <a:rPr kumimoji="1" lang="en-US" altLang="ja-JP" sz="1200" dirty="0">
                <a:solidFill>
                  <a:schemeClr val="tx1"/>
                </a:solidFill>
                <a:latin typeface="游明朝" panose="02020400000000000000" pitchFamily="18" charset="-128"/>
                <a:ea typeface="游明朝" panose="02020400000000000000" pitchFamily="18" charset="-128"/>
              </a:rPr>
              <a:t> </a:t>
            </a: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また、山形県、新潟県、福島県では、広域避難者の心のケアについて連携事業を実施し、相談員のスキルアップや相談員同士の情報提供を進め、支援の充実や継続を図っている。</a:t>
            </a:r>
          </a:p>
        </p:txBody>
      </p:sp>
      <p:sp>
        <p:nvSpPr>
          <p:cNvPr id="4" name="タイトル 3"/>
          <p:cNvSpPr>
            <a:spLocks noGrp="1"/>
          </p:cNvSpPr>
          <p:nvPr>
            <p:ph type="title"/>
          </p:nvPr>
        </p:nvSpPr>
        <p:spPr/>
        <p:txBody>
          <a:bodyPr/>
          <a:lstStyle/>
          <a:p>
            <a:r>
              <a:rPr lang="ja-JP" altLang="en-US" dirty="0"/>
              <a:t>２）広域避難者の情報把握と生活支援（避難先地方公共団体の取組）</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広域避難者の所在地をどのように把握するか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広域避難者の生活支援や情報提供をどのように行うか</a:t>
            </a:r>
          </a:p>
        </p:txBody>
      </p:sp>
      <p:sp>
        <p:nvSpPr>
          <p:cNvPr id="7" name="正方形/長方形 6"/>
          <p:cNvSpPr/>
          <p:nvPr/>
        </p:nvSpPr>
        <p:spPr>
          <a:xfrm>
            <a:off x="105508" y="3634142"/>
            <a:ext cx="9683261" cy="21147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広域避難者の受入について平時から準備する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広域避難者の所在地や連絡先を把握し、避難先地方公共団体と避難元地方公共団体が効率的に情報共有できる制度（「全国避難者情報システム」等）の運用を平時から準備する。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避難先の地方公共団体・民間団体が避難元の地方公共団体と協力して避難者の支援を行う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相談窓口の開設や生活支援相談員の配置等、避難先の地方公共団体における広域避難者の相談支援体制を整備する。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合同事業の実施等を通して避難先の地方公共団体・民間団体と避難元の地方公共団体の連携体制を構築し、広域避難者のニーズに寄り添った支援を行う。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a:t>
            </a:r>
          </a:p>
        </p:txBody>
      </p:sp>
      <p:grpSp>
        <p:nvGrpSpPr>
          <p:cNvPr id="17" name="グループ化 16"/>
          <p:cNvGrpSpPr/>
          <p:nvPr/>
        </p:nvGrpSpPr>
        <p:grpSpPr>
          <a:xfrm>
            <a:off x="6724649" y="4968"/>
            <a:ext cx="3181876" cy="264495"/>
            <a:chOff x="6724649" y="293893"/>
            <a:chExt cx="3181876" cy="264495"/>
          </a:xfrm>
        </p:grpSpPr>
        <p:grpSp>
          <p:nvGrpSpPr>
            <p:cNvPr id="18" name="グループ化 17"/>
            <p:cNvGrpSpPr/>
            <p:nvPr/>
          </p:nvGrpSpPr>
          <p:grpSpPr>
            <a:xfrm>
              <a:off x="6724649" y="293893"/>
              <a:ext cx="3181876" cy="264495"/>
              <a:chOff x="6724649" y="293893"/>
              <a:chExt cx="3181876" cy="264495"/>
            </a:xfrm>
          </p:grpSpPr>
          <p:sp>
            <p:nvSpPr>
              <p:cNvPr id="20" name="正方形/長方形 19"/>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21" name="正方形/長方形 20"/>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22" name="正方形/長方形 21"/>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23" name="正方形/長方形 22"/>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9" name="正方形/長方形 18"/>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19470769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5287</TotalTime>
  <Words>378</Words>
  <Application>Microsoft Macintosh PowerPoint</Application>
  <PresentationFormat>A4 210 x 297 mm</PresentationFormat>
  <Paragraphs>22</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２）広域避難者の情報把握と生活支援（避難先地方公共団体の取組）</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266</cp:revision>
  <dcterms:created xsi:type="dcterms:W3CDTF">2021-04-27T00:46:29Z</dcterms:created>
  <dcterms:modified xsi:type="dcterms:W3CDTF">2023-01-05T08:18:23Z</dcterms:modified>
</cp:coreProperties>
</file>