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288"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2057402"/>
            <a:ext cx="9683261" cy="19048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・震災孤児･遺児の個々の状況に応じた支援</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岩手県では、県里親会と県社会福祉協議会が定期的にサロンを開催し相談等を受ける「親族里親等支援事業」を</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年度に開始。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游明朝" panose="02020400000000000000" pitchFamily="18" charset="-128"/>
                <a:ea typeface="游明朝" panose="02020400000000000000" pitchFamily="18" charset="-128"/>
              </a:rPr>
              <a:t>　　</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「あしなが育英会東北レインボーハウス」では、子供同士が気持ちや経験を語り合うお泊り会等を開催。</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・子どもの心のケアの支援</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日本子ども家庭総合研究所では、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月に「東日本大震災中央子ども支援センター」を開設、被災地の子どもの状況に関する情報を収集・分析し、各県の実情に応じて専門家の派遣調整、研修会、保育士や教員に対する相談支援を実施。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・地域の専門機関による長期的な支援</a:t>
            </a:r>
            <a:r>
              <a:rPr kumimoji="1" lang="ja-JP" altLang="en-US" sz="1200" dirty="0">
                <a:solidFill>
                  <a:schemeClr val="tx1"/>
                </a:solidFill>
              </a:rPr>
              <a:t>（課題③）</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岩手県では、全県的な拠点施設「いわてこどもケアセンター」を開設し、児童精神科医や多職種による診療、症例検討会等を実施。</a:t>
            </a:r>
          </a:p>
        </p:txBody>
      </p:sp>
      <p:sp>
        <p:nvSpPr>
          <p:cNvPr id="4" name="タイトル 3"/>
          <p:cNvSpPr>
            <a:spLocks noGrp="1"/>
          </p:cNvSpPr>
          <p:nvPr>
            <p:ph type="title"/>
          </p:nvPr>
        </p:nvSpPr>
        <p:spPr/>
        <p:txBody>
          <a:bodyPr/>
          <a:lstStyle/>
          <a:p>
            <a:r>
              <a:rPr lang="en-US" altLang="ja-JP" dirty="0"/>
              <a:t>17</a:t>
            </a:r>
            <a:r>
              <a:rPr lang="ja-JP" altLang="en-US" dirty="0"/>
              <a:t>）被災した子どもの心身のケア</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大項目：２．学校と子ども</a:t>
            </a:r>
          </a:p>
        </p:txBody>
      </p:sp>
      <p:sp>
        <p:nvSpPr>
          <p:cNvPr id="2" name="正方形/長方形 1"/>
          <p:cNvSpPr/>
          <p:nvPr/>
        </p:nvSpPr>
        <p:spPr>
          <a:xfrm>
            <a:off x="105508" y="950638"/>
            <a:ext cx="9683261" cy="10051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震災孤児･遺児のケア･生活支援をどのように行うか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被災した子どもの心身のケアをどのように行うか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③ 中長期的な子どもの支援体制をどのように整備するか</a:t>
            </a:r>
          </a:p>
        </p:txBody>
      </p:sp>
      <p:sp>
        <p:nvSpPr>
          <p:cNvPr id="7" name="正方形/長方形 6"/>
          <p:cNvSpPr/>
          <p:nvPr/>
        </p:nvSpPr>
        <p:spPr>
          <a:xfrm>
            <a:off x="105508" y="4097870"/>
            <a:ext cx="9683261" cy="257386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震災孤児・遺児の個々の状況やニーズを踏まえた支援を行う</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個々の子どもの状況に応じて支援を展開し、里親等に対しても継続的に支援する。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震災孤児・遺児が自身の気持ちや経験を語り合える場や施設を設置する。</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スクールカウンセラー等専門家を派遣し、被災した子どもの心身のケアを行う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被災地の要望を踏まえ、被災した学校にスクールカウンセラー・スクールソーシャルワーカーや進路指導・就職支援等を行う専門家を派遣する。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未就学児の子どもには、乳幼児健診や子育てひろば等を通じて心身の状態を把握し、保護者等も含めた漏れのないケアを行う。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震災対応に留まらない地域の専門機関による長期的な支援を行う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子どもの心のケアを専門的にサポートするネットワークを整備する。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1968529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5291</TotalTime>
  <Words>458</Words>
  <Application>Microsoft Macintosh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17）被災した子どもの心身のケア</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281</cp:revision>
  <dcterms:created xsi:type="dcterms:W3CDTF">2021-04-27T00:46:29Z</dcterms:created>
  <dcterms:modified xsi:type="dcterms:W3CDTF">2023-01-05T08:22:07Z</dcterms:modified>
</cp:coreProperties>
</file>