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287"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1707114"/>
            <a:ext cx="9683261" cy="1899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・被災３県における防災教育の推進</a:t>
            </a:r>
            <a:r>
              <a:rPr kumimoji="1" lang="ja-JP" altLang="en-US" sz="1200" dirty="0">
                <a:solidFill>
                  <a:schemeClr val="tx1"/>
                </a:solidFill>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宮城県では、全公立学校に「防災主任」を配置。教育読本</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未来へのきずな</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を活用した防災教育の「みやぎモデル」を作成。</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游明朝" panose="02020400000000000000" pitchFamily="18" charset="-128"/>
                <a:ea typeface="游明朝" panose="02020400000000000000" pitchFamily="18" charset="-128"/>
              </a:rPr>
              <a:t>　　</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岩手県では、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50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校の指定校（小中）で「いわての復興教育」プログラムを実践。</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・復興まちづくりや津波防災への参画</a:t>
            </a:r>
            <a:r>
              <a:rPr kumimoji="1" lang="ja-JP" altLang="en-US" sz="1200" dirty="0">
                <a:solidFill>
                  <a:schemeClr val="tx1"/>
                </a:solidFill>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岩手県・宮古工業高等学校機械科では、津波模型を活用し、全国で出前講演、海外から見学を受入れ。</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游明朝" panose="02020400000000000000" pitchFamily="18" charset="-128"/>
                <a:ea typeface="游明朝" panose="02020400000000000000" pitchFamily="18" charset="-128"/>
              </a:rPr>
              <a:t>　　</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大槌高等学校では、生徒による区画整理に関するアイデアや新たなまちづくりの方針に関する提言等に取り組み、「復興研究会」の発足（町内</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180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地点の写真による定点観測、県外高校生との交流等）につながった。</a:t>
            </a:r>
          </a:p>
        </p:txBody>
      </p:sp>
      <p:sp>
        <p:nvSpPr>
          <p:cNvPr id="4" name="タイトル 3"/>
          <p:cNvSpPr>
            <a:spLocks noGrp="1"/>
          </p:cNvSpPr>
          <p:nvPr>
            <p:ph type="title"/>
          </p:nvPr>
        </p:nvSpPr>
        <p:spPr/>
        <p:txBody>
          <a:bodyPr/>
          <a:lstStyle/>
          <a:p>
            <a:r>
              <a:rPr lang="en-US" altLang="ja-JP" dirty="0"/>
              <a:t>16</a:t>
            </a:r>
            <a:r>
              <a:rPr lang="ja-JP" altLang="en-US" dirty="0"/>
              <a:t>）災害後の学校運営・教育</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大項目：２．学校と子ども</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災害後、どのように復興教育・防災教育を推進するか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学校と地域のつながりをいかに再生するか</a:t>
            </a:r>
          </a:p>
        </p:txBody>
      </p:sp>
      <p:sp>
        <p:nvSpPr>
          <p:cNvPr id="7" name="正方形/長方形 6"/>
          <p:cNvSpPr/>
          <p:nvPr/>
        </p:nvSpPr>
        <p:spPr>
          <a:xfrm>
            <a:off x="105508" y="3684944"/>
            <a:ext cx="9683261" cy="21655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306000" marR="0" lvl="0" indent="-35560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震災の教訓と地域の特色を生かした教育プログラム・カリキュラムを作成し、被災地の将来を担う人材を育成する</a:t>
            </a:r>
            <a:endParaRPr kumimoji="1"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各校の参考となる教育プログラム・カリキュラムの作成や防災担当教員の配置等により防災教育を推進する体制を確立する。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地域コミュニティや関係機関等と連携し、実践的・効果的な防災教育・復興教育を行う。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a:t>
            </a:r>
            <a:r>
              <a:rPr kumimoji="1" lang="ja-JP" altLang="en-US" sz="1600" b="0" i="0" u="none" strike="noStrike" kern="1200" cap="none" spc="0"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まちづくりの中心となる学校として、地域との交流の機会を創出する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地域や地域の課題について学び、考える機会を設ける。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復興まちづくりや地域防災活動への若者の参画を推進し、地域の人々との交流を促進する。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90134856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5291</TotalTime>
  <Words>386</Words>
  <Application>Microsoft Macintosh PowerPoint</Application>
  <PresentationFormat>A4 210 x 297 mm</PresentationFormat>
  <Paragraphs>24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16）災害後の学校運営・教育</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280</cp:revision>
  <dcterms:created xsi:type="dcterms:W3CDTF">2021-04-27T00:46:29Z</dcterms:created>
  <dcterms:modified xsi:type="dcterms:W3CDTF">2023-01-05T08:21:57Z</dcterms:modified>
</cp:coreProperties>
</file>