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2610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・他校の活用・仮設校舎による早期再開</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岩手県では多くが他校・他施設や廃校を利用等したが、間借り等が長期にわたると児童生徒の心身への影響等様々な支障が顕在化。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他方、</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大槌中学校は、県内でいち早く仮設校舎を建設、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年９月末には、間借りしていた中学校から移転。</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・震災・学校支援チームの派遣による学校再開支援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宮城県には、阪神・淡路大震災を契機として兵庫県教育委員会が設立した教職員</a:t>
            </a:r>
            <a:r>
              <a:rPr kumimoji="1" lang="ja-JP" altLang="en-US" sz="1200" dirty="0">
                <a:solidFill>
                  <a:prstClr val="black"/>
                </a:solidFill>
                <a:latin typeface="游明朝" panose="02020400000000000000" pitchFamily="18" charset="-128"/>
                <a:ea typeface="游明朝" panose="02020400000000000000" pitchFamily="18" charset="-128"/>
              </a:rPr>
              <a:t>の組織である震災・学校支援チーム（</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EARTH</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）が構成員を派遣し、子どもたちの安否確認、避難所運営、児童生徒の心のケアについての助言、教職員を対象とした心のケア研修を実施。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・公立学校での教職員体制の整備</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文科省は、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年度以降、被災児童生徒に対する学習支援や心のケアのための特別な指導を行うため、教職員の定数に関する特別な加配措置を実施。</a:t>
            </a:r>
          </a:p>
        </p:txBody>
      </p:sp>
      <p:sp>
        <p:nvSpPr>
          <p:cNvPr id="4" name="タイトル 3"/>
          <p:cNvSpPr>
            <a:spLocks noGrp="1"/>
          </p:cNvSpPr>
          <p:nvPr>
            <p:ph type="title"/>
          </p:nvPr>
        </p:nvSpPr>
        <p:spPr/>
        <p:txBody>
          <a:bodyPr/>
          <a:lstStyle/>
          <a:p>
            <a:r>
              <a:rPr lang="en-US" altLang="ja-JP" dirty="0"/>
              <a:t>15</a:t>
            </a:r>
            <a:r>
              <a:rPr lang="ja-JP" altLang="en-US" dirty="0"/>
              <a:t>）学校の復旧</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被災した教育施設・機能をどのように早期復旧させるか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学校再開に向けて教職員をどのように確保するか</a:t>
            </a:r>
          </a:p>
        </p:txBody>
      </p:sp>
      <p:sp>
        <p:nvSpPr>
          <p:cNvPr id="7" name="正方形/長方形 6"/>
          <p:cNvSpPr/>
          <p:nvPr/>
        </p:nvSpPr>
        <p:spPr>
          <a:xfrm>
            <a:off x="105508" y="3998223"/>
            <a:ext cx="9683261" cy="22671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他の学校・施設の活用や仮設校舎の整備により学校機能の早期復旧を行う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サテライト校の開設により広域避難を余儀なくされた生徒の学習機会の確保・継続を図る。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他校・他施設の間借りや仮設校舎の整備、通学バスの運行などにより、学校の早期再開を進める。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学校復旧支援チームを受け入れ、学校の再開を進める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学校再開等の専門知識をもった教員支援チームからの支援を学校再開に生かす。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被災児童生徒のために必要な教職員を確保する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被災した児童生徒等の学習支援や心のケア等のため、教育委員会は現場の要望に応じて必要な教職員確保に努める。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360535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5291</TotalTime>
  <Words>447</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15）学校の復旧</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279</cp:revision>
  <dcterms:created xsi:type="dcterms:W3CDTF">2021-04-27T00:46:29Z</dcterms:created>
  <dcterms:modified xsi:type="dcterms:W3CDTF">2023-01-05T08:21:47Z</dcterms:modified>
</cp:coreProperties>
</file>