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5"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・生活支援相談員や民生委員に対するこころのケア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福島県相双保健福祉事務所いわき出張所は、グループミーティングを通じて悩みごとや困りごとの相談への対応、助言等を実施。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・支援活動に携わったハイリスク者に対するこころのケア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宮城県では、被災者支援に当たった県職員、救援・捜索活動に従事した警察職員、避難所の運営に携わった教職員に対し、相談窓口の設置、職員自身によるメンタルチェック、定期的な健康調査を実施。ハイリスク者本人、所属部署にも助言。</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・被災者である生活支援相談員に対する研修等</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岩手県大船渡市では、未経験者が中心の生活支援相談員等に対して、傾聴スキル、ストレスケア等の研修を実施。兵庫県こころのケアセンターが東北</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3</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県等にチームを派遣し、医師・保健師等に対して研修・助言。</a:t>
            </a:r>
          </a:p>
        </p:txBody>
      </p:sp>
      <p:sp>
        <p:nvSpPr>
          <p:cNvPr id="4" name="タイトル 3"/>
          <p:cNvSpPr>
            <a:spLocks noGrp="1"/>
          </p:cNvSpPr>
          <p:nvPr>
            <p:ph type="title"/>
          </p:nvPr>
        </p:nvSpPr>
        <p:spPr/>
        <p:txBody>
          <a:bodyPr/>
          <a:lstStyle/>
          <a:p>
            <a:r>
              <a:rPr lang="en-US" altLang="ja-JP" dirty="0"/>
              <a:t>14</a:t>
            </a:r>
            <a:r>
              <a:rPr lang="ja-JP" altLang="en-US" dirty="0"/>
              <a:t>）支援人材に対するケア・育成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被災者支援業務に従事する人材の心身のケアをどのように行うか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被災者支援業務に従事する人材をどのように育成するか</a:t>
            </a:r>
          </a:p>
        </p:txBody>
      </p:sp>
      <p:sp>
        <p:nvSpPr>
          <p:cNvPr id="7" name="正方形/長方形 6"/>
          <p:cNvSpPr/>
          <p:nvPr/>
        </p:nvSpPr>
        <p:spPr>
          <a:xfrm>
            <a:off x="105508" y="3938953"/>
            <a:ext cx="9683261" cy="23094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平時から支援者のメンタルヘルス対策を講じておく</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災害対応に当たる行政機関では、平時からメンタルヘルスに関する教育･研修を実施するなど、組織的に対策を講じておく。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平時から、県のこころのケアセンターや精神保健センター間で情報共有しておく。</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被災者に適切な支援を行うため、支援者のスキルや能力を高める研修を行う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被災者支援の経験が少ない生活支援相談員や民生委員に、業務に必要な知識･技術を習得する研修を行い、支援の質を高める。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雇用期間が終了した生活支援相談員に対し、知識・経験を生かした職に就けるよう研修の参加を促し、地域福祉を支える人材として育成する。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平時から行政職員や教職員等の研修に被災者支援のプログラムを設ける。</a:t>
            </a: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129889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5290</TotalTime>
  <Words>435</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14）支援人材に対するケア・育成</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278</cp:revision>
  <dcterms:created xsi:type="dcterms:W3CDTF">2021-04-27T00:46:29Z</dcterms:created>
  <dcterms:modified xsi:type="dcterms:W3CDTF">2023-01-05T08:21:32Z</dcterms:modified>
</cp:coreProperties>
</file>