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4"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49449"/>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・住宅の移転・再建に対する支援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　　災害危険区域に指定された場合、①</a:t>
            </a:r>
            <a:r>
              <a:rPr kumimoji="1" lang="ja-JP" altLang="en-US" sz="1200" dirty="0">
                <a:solidFill>
                  <a:prstClr val="black"/>
                </a:solidFill>
                <a:latin typeface="游明朝" panose="02020400000000000000" pitchFamily="18" charset="-128"/>
                <a:ea typeface="游明朝" panose="02020400000000000000" pitchFamily="18" charset="-128"/>
              </a:rPr>
              <a:t>防災集団移転促進</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rPr>
              <a:t>事業において、高台宅地の貸与・譲渡、移転費用補助等、②個別に移転する被災者には、がけ地近接等危険住宅移転事業において除却費や移転費用補助等を実施。</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・住宅の小規模補修に係る費用の支援</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災害救助法による応急修理では、自らの資力では応急修理できない一定の世帯等に対し、屋根・台所・トイレ等最小限度の部分について、市町村等が業者に依頼して直接修理費用を支払うことで、約</a:t>
            </a:r>
            <a:r>
              <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9</a:t>
            </a: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万世帯の修理を実施。宮城県石巻市では、小規模補修補助金を創設。</a:t>
            </a:r>
            <a:endParaRPr kumimoji="1" lang="en-US" altLang="ja-JP"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endParaRPr>
          </a:p>
          <a:p>
            <a:pPr lvl="0">
              <a:spcBef>
                <a:spcPts val="600"/>
              </a:spcBef>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・「個人債務者の私的整理に関するガイドライン」の策定</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mn-cs"/>
              </a:rPr>
              <a:t>　　住宅ローンなど既存債務を抱える個人債務者が、破産等によらず、債権者と債務者の合意に基づく猶予・減免を可能とするためのガイドラインを策定。一般社団法人のガイドライン運営機関が、弁済計画案作成、債権者への申出等を支援。</a:t>
            </a:r>
          </a:p>
        </p:txBody>
      </p:sp>
      <p:sp>
        <p:nvSpPr>
          <p:cNvPr id="4" name="タイトル 3"/>
          <p:cNvSpPr>
            <a:spLocks noGrp="1"/>
          </p:cNvSpPr>
          <p:nvPr>
            <p:ph type="title"/>
          </p:nvPr>
        </p:nvSpPr>
        <p:spPr/>
        <p:txBody>
          <a:bodyPr/>
          <a:lstStyle/>
          <a:p>
            <a:r>
              <a:rPr lang="en-US" altLang="ja-JP" dirty="0"/>
              <a:t>13</a:t>
            </a:r>
            <a:r>
              <a:rPr lang="ja-JP" altLang="en-US" dirty="0"/>
              <a:t>）自力再建者への支援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住宅の補修・移転・再建費用をいかに支援するか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住宅ローンなどの二重債務問題をどのように支援するか</a:t>
            </a:r>
          </a:p>
        </p:txBody>
      </p:sp>
      <p:sp>
        <p:nvSpPr>
          <p:cNvPr id="7" name="正方形/長方形 6"/>
          <p:cNvSpPr/>
          <p:nvPr/>
        </p:nvSpPr>
        <p:spPr>
          <a:xfrm>
            <a:off x="105508" y="4040558"/>
            <a:ext cx="9683261" cy="19115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被災者が希望する住宅再建の方法に応じて支援制度を柔軟に活用する</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住宅の補修・移転・再建等に適用可能な既存制度を被災者が希望する住宅再建の方法に応じて活用する。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地方公共団体では、住民の住宅再建に係るニーズを把握し、小規模補修費用の助成など必要な支援事業を創設する。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 ガイドラインや相談窓口の設置により個人債務者の私的債務整理を支援する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個人債務者や債権者となる金融機関に対して被災者の債務整理に関するガイドラインを周知する。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債務整理の申し出や弁済計画案の策定に際して、弁護士等専門家の支援が得られる相談窓口を被災者に案内する。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9675492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5290</TotalTime>
  <Words>459</Words>
  <Application>Microsoft Macintosh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13）自力再建者への支援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277</cp:revision>
  <dcterms:created xsi:type="dcterms:W3CDTF">2021-04-27T00:46:29Z</dcterms:created>
  <dcterms:modified xsi:type="dcterms:W3CDTF">2023-01-05T08:21:24Z</dcterms:modified>
</cp:coreProperties>
</file>