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282"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5508" y="1707114"/>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・防災集団移転団地での住民自治の推進</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　　宮城県東松島市では、平時からの自治組織育成が功を奏し、</a:t>
            </a:r>
            <a:r>
              <a:rPr kumimoji="1" lang="ja-JP" altLang="en-US" sz="1200" dirty="0">
                <a:solidFill>
                  <a:prstClr val="black"/>
                </a:solidFill>
                <a:latin typeface="游明朝" panose="02020400000000000000" pitchFamily="18" charset="-128"/>
                <a:ea typeface="游明朝" panose="02020400000000000000" pitchFamily="18" charset="-128"/>
              </a:rPr>
              <a:t>防災集団移転促進事業</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による団地で、まちづくり協議会の活動（世帯の区画決め、建設計画への修正意見等）、団地内の各自治会を横断する「あおい地区会」の活動（施設維持管理、見守り等）につながった。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・災害公営住宅の自治会設立・運営支援</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　　岩手県陸前高田市では、県・市・岩手大学三陸復興・地域創生推進機構等から構成される「県営栃ケ沢アパートミーティング」により、住民総参加型の自治会設立・運営支援を実施。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・交流人口や移住・定住者の創出</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岩手県陸前高田市の広田町では、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法人</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SET</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が、民泊事業、全国の大学生と地元住民による１週間の地域おこし実践プログラム、４ケ月間の移住留学プログラムを展開し、年間約</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1,500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人の交流人口を創出、移住する若者の増加に貢献。</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11</a:t>
            </a:r>
            <a:r>
              <a:rPr lang="ja-JP" altLang="en-US" dirty="0"/>
              <a:t>）恒久住宅への移行に伴うコミュニティの形成</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大項目：１．日常生活の支え</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恒久住宅で住民のつながりや住民自治をどのようにつくり、進めるか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被災地内外の交流を通じてどのように被災地域の活性化を図るか</a:t>
            </a:r>
          </a:p>
        </p:txBody>
      </p:sp>
      <p:sp>
        <p:nvSpPr>
          <p:cNvPr id="7" name="正方形/長方形 6"/>
          <p:cNvSpPr/>
          <p:nvPr/>
        </p:nvSpPr>
        <p:spPr>
          <a:xfrm>
            <a:off x="105508" y="3981289"/>
            <a:ext cx="9683261" cy="23433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306000" marR="0" lvl="0" indent="-35560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まちづくり協議会や自治会など住民主体で生活課題の協議や意思決定ができる体制を構築するための支援を行う</a:t>
            </a:r>
            <a:endParaRPr kumimoji="1"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平時から住民が主体的に地域課題の解決に取り組む風土を醸成する。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災害公営住宅では、入居者の顔合わせから自治会の設立・運営、近隣住民との交流に至るまで段階的・継続的な支援を行い住民自治の体制を構築する。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被災地内外のヒトやモノのつながりを形成し地域を活性化する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被災地における支援の担い手・受け手のコーディネートや、被災地外から人を呼び込む体験プログラムの創出等により、地域に関わる人の輪を拡大し、被災地の活性化を図る。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8" name="グループ化 17"/>
          <p:cNvGrpSpPr/>
          <p:nvPr/>
        </p:nvGrpSpPr>
        <p:grpSpPr>
          <a:xfrm>
            <a:off x="6724649" y="4968"/>
            <a:ext cx="3181876" cy="264495"/>
            <a:chOff x="6724649" y="293893"/>
            <a:chExt cx="3181876" cy="264495"/>
          </a:xfrm>
        </p:grpSpPr>
        <p:grpSp>
          <p:nvGrpSpPr>
            <p:cNvPr id="19" name="グループ化 18"/>
            <p:cNvGrpSpPr/>
            <p:nvPr/>
          </p:nvGrpSpPr>
          <p:grpSpPr>
            <a:xfrm>
              <a:off x="6724649" y="293893"/>
              <a:ext cx="3181876" cy="264495"/>
              <a:chOff x="6724649" y="293893"/>
              <a:chExt cx="3181876" cy="264495"/>
            </a:xfrm>
          </p:grpSpPr>
          <p:sp>
            <p:nvSpPr>
              <p:cNvPr id="21" name="正方形/長方形 20"/>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22" name="正方形/長方形 21"/>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23" name="正方形/長方形 22"/>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24" name="正方形/長方形 23"/>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20" name="正方形/長方形 19"/>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42808651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5290</TotalTime>
  <Words>441</Words>
  <Application>Microsoft Macintosh PowerPoint</Application>
  <PresentationFormat>A4 210 x 297 mm</PresentationFormat>
  <Paragraphs>22</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11）恒久住宅への移行に伴うコミュニティの形成</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275</cp:revision>
  <dcterms:created xsi:type="dcterms:W3CDTF">2021-04-27T00:46:29Z</dcterms:created>
  <dcterms:modified xsi:type="dcterms:W3CDTF">2023-01-05T08:20:45Z</dcterms:modified>
</cp:coreProperties>
</file>