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71"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79388" indent="-179388">
              <a:spcBef>
                <a:spcPts val="600"/>
              </a:spcBef>
            </a:pPr>
            <a:r>
              <a:rPr kumimoji="1" lang="ja-JP" altLang="en-US" sz="1200" b="1" dirty="0">
                <a:solidFill>
                  <a:schemeClr val="tx1"/>
                </a:solidFill>
              </a:rPr>
              <a:t>・入居要件の緩和、家賃の低減</a:t>
            </a:r>
            <a:r>
              <a:rPr kumimoji="1" lang="ja-JP" altLang="en-US" sz="1200" dirty="0">
                <a:solidFill>
                  <a:schemeClr val="tx1"/>
                </a:solidFill>
              </a:rPr>
              <a:t>（課題①）</a:t>
            </a:r>
            <a:endParaRPr kumimoji="1" lang="en-US" altLang="ja-JP" sz="1200" b="1" dirty="0">
              <a:solidFill>
                <a:schemeClr val="tx1"/>
              </a:solidFill>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大規模半壊・半壊であっても、家の解体を余儀なくされた被災者も入居対象としたほか、東日本大震災復興特別区域法において、認定により最大</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年間収入基準の要件を緩和。</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r>
              <a:rPr kumimoji="1" lang="ja-JP" altLang="en-US" sz="1200" dirty="0">
                <a:solidFill>
                  <a:schemeClr val="tx1"/>
                </a:solidFill>
                <a:latin typeface="游明朝" panose="02020400000000000000" pitchFamily="18" charset="-128"/>
                <a:ea typeface="游明朝" panose="02020400000000000000" pitchFamily="18" charset="-128"/>
              </a:rPr>
              <a:t>　　国による東日本大震災特別家賃低減事業のほか、宮城県女川町、南三陸町、名取市では、独自の家賃減免措置や家賃補助を実施。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9388" indent="-179388">
              <a:spcBef>
                <a:spcPts val="600"/>
              </a:spcBef>
            </a:pPr>
            <a:r>
              <a:rPr kumimoji="1" lang="ja-JP" altLang="en-US" sz="1200" b="1" dirty="0">
                <a:solidFill>
                  <a:schemeClr val="tx1"/>
                </a:solidFill>
              </a:rPr>
              <a:t>・コミュニティの維持や世帯の個別事情に配慮した入居</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福島県いわき市では「いわき市災害公営住宅入居選考基準」を策定し、</a:t>
            </a:r>
            <a:r>
              <a:rPr kumimoji="1" lang="ja-JP" altLang="en-US" sz="1200" dirty="0">
                <a:solidFill>
                  <a:prstClr val="black"/>
                </a:solidFill>
                <a:latin typeface="游明朝" panose="02020400000000000000" pitchFamily="18" charset="-128"/>
                <a:ea typeface="游明朝" panose="02020400000000000000" pitchFamily="18" charset="-128"/>
              </a:rPr>
              <a:t>震災時に同地区に居住していた被災世帯がグループとなって入居を希望する場合、元の地区に戻る場合等</a:t>
            </a:r>
            <a:r>
              <a:rPr kumimoji="1" lang="ja-JP" altLang="en-US" sz="1200" dirty="0">
                <a:solidFill>
                  <a:schemeClr val="tx1"/>
                </a:solidFill>
                <a:latin typeface="游明朝" panose="02020400000000000000" pitchFamily="18" charset="-128"/>
                <a:ea typeface="游明朝" panose="02020400000000000000" pitchFamily="18" charset="-128"/>
              </a:rPr>
              <a:t>を優遇。</a:t>
            </a:r>
            <a:r>
              <a:rPr kumimoji="1" lang="ja-JP" altLang="en-US" sz="1200" dirty="0">
                <a:solidFill>
                  <a:prstClr val="black"/>
                </a:solidFill>
                <a:latin typeface="游明朝" panose="02020400000000000000" pitchFamily="18" charset="-128"/>
                <a:ea typeface="游明朝" panose="02020400000000000000" pitchFamily="18" charset="-128"/>
              </a:rPr>
              <a:t>高齢者、障害者・要介護者、世帯人数、多子世帯等の程度に応じて細かく配点</a:t>
            </a:r>
            <a:r>
              <a:rPr kumimoji="1" lang="ja-JP" altLang="en-US" sz="1200" dirty="0">
                <a:solidFill>
                  <a:schemeClr val="tx1"/>
                </a:solidFill>
                <a:latin typeface="游明朝" panose="02020400000000000000" pitchFamily="18" charset="-128"/>
                <a:ea typeface="游明朝" panose="02020400000000000000" pitchFamily="18" charset="-128"/>
              </a:rPr>
              <a:t>。</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宮城県仙台市では、５世帯以上でのまとまったコミュニティ入居、２～４世帯のグループ申込みの枠を設定。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仙台市あすと長町地区では、応急仮設住宅でのコミュニティを災害公営住宅へ継承させ、自治組織の立ち上げへ発展。</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10</a:t>
            </a:r>
            <a:r>
              <a:rPr lang="ja-JP" altLang="en-US" dirty="0"/>
              <a:t>）災害公営住宅入居者への支援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災害公営住宅入居者の居住の安定をどのように確保するか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応急仮設住宅等で形成された人のつながりをどのように維持するか</a:t>
            </a:r>
          </a:p>
        </p:txBody>
      </p:sp>
      <p:sp>
        <p:nvSpPr>
          <p:cNvPr id="7" name="正方形/長方形 6"/>
          <p:cNvSpPr/>
          <p:nvPr/>
        </p:nvSpPr>
        <p:spPr>
          <a:xfrm>
            <a:off x="105508" y="3938954"/>
            <a:ext cx="9683261" cy="2292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地域の実情に応じて災害公営住宅の入居資格の緩和や家賃負担の軽減を図る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被災者の生活の安定を確保するため、災害公営住宅の入居資格や家賃の引き下げなどを地域の事情に応じて柔軟に検討する。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家賃設定等の検討に当たり長期収支のシミュレーションを行うことも考えられるが、入居率や管理期間等といった前提条件の置き方により結果は大きく変動しうることに注意が必要である。いくつかのパターン分けを行うなど幅を持った見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コミュニティの維持や世帯事情に配慮した入居方法にする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学識経験者や支援関係者などによる会議を設置し、災害公営住宅の入居方法を検討する。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入居者の公募にあたっては、高齢者世帯や子育て世帯など各世帯の事情に配慮する。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グループ単位の入居など被災者が築いたコミュニティの維持に配慮した入居方法にする。</a:t>
            </a:r>
          </a:p>
        </p:txBody>
      </p:sp>
      <p:grpSp>
        <p:nvGrpSpPr>
          <p:cNvPr id="10" name="グループ化 9"/>
          <p:cNvGrpSpPr/>
          <p:nvPr/>
        </p:nvGrpSpPr>
        <p:grpSpPr>
          <a:xfrm>
            <a:off x="6724649" y="4968"/>
            <a:ext cx="3181876" cy="264495"/>
            <a:chOff x="6724649" y="293893"/>
            <a:chExt cx="3181876" cy="264495"/>
          </a:xfrm>
        </p:grpSpPr>
        <p:grpSp>
          <p:nvGrpSpPr>
            <p:cNvPr id="11" name="グループ化 10"/>
            <p:cNvGrpSpPr/>
            <p:nvPr/>
          </p:nvGrpSpPr>
          <p:grpSpPr>
            <a:xfrm>
              <a:off x="6724649" y="293893"/>
              <a:ext cx="3181876" cy="264495"/>
              <a:chOff x="6724649" y="293893"/>
              <a:chExt cx="3181876" cy="264495"/>
            </a:xfrm>
          </p:grpSpPr>
          <p:sp>
            <p:nvSpPr>
              <p:cNvPr id="13" name="正方形/長方形 12"/>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4" name="正方形/長方形 13"/>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5" name="正方形/長方形 14"/>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6" name="正方形/長方形 15"/>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2" name="正方形/長方形 11"/>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473228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5289</TotalTime>
  <Words>512</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10）災害公営住宅入居者への支援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274</cp:revision>
  <dcterms:created xsi:type="dcterms:W3CDTF">2021-04-27T00:46:29Z</dcterms:created>
  <dcterms:modified xsi:type="dcterms:W3CDTF">2023-01-05T08:20:34Z</dcterms:modified>
</cp:coreProperties>
</file>