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61"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05508" y="1681713"/>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・名簿情報の共有による在宅被災者の戸別訪問</a:t>
            </a:r>
            <a:r>
              <a:rPr kumimoji="1" lang="ja-JP" altLang="en-US" sz="1200" dirty="0">
                <a:solidFill>
                  <a:schemeClr val="tx1"/>
                </a:solidFill>
              </a:rPr>
              <a:t>（課題①）</a:t>
            </a:r>
            <a:endParaRPr kumimoji="1" lang="en-US" altLang="ja-JP" sz="1200"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福島県南相馬市では、市と障害者団体が「障害者手帳」の名簿情報を共有。約</a:t>
            </a:r>
            <a:r>
              <a:rPr kumimoji="1" lang="en-US" altLang="ja-JP" sz="1200" dirty="0">
                <a:solidFill>
                  <a:schemeClr val="tx1"/>
                </a:solidFill>
                <a:latin typeface="游明朝" panose="02020400000000000000" pitchFamily="18" charset="-128"/>
                <a:ea typeface="游明朝" panose="02020400000000000000" pitchFamily="18" charset="-128"/>
              </a:rPr>
              <a:t>590</a:t>
            </a:r>
            <a:r>
              <a:rPr kumimoji="1" lang="ja-JP" altLang="en-US" sz="1200" dirty="0">
                <a:solidFill>
                  <a:schemeClr val="tx1"/>
                </a:solidFill>
                <a:latin typeface="游明朝" panose="02020400000000000000" pitchFamily="18" charset="-128"/>
                <a:ea typeface="游明朝" panose="02020400000000000000" pitchFamily="18" charset="-128"/>
              </a:rPr>
              <a:t>名の障害者に対して戸別訪問。</a:t>
            </a:r>
            <a:endParaRPr kumimoji="1" lang="en-US" altLang="ja-JP" sz="1200" dirty="0">
              <a:solidFill>
                <a:srgbClr val="FF0000"/>
              </a:solidFill>
              <a:latin typeface="游明朝" panose="02020400000000000000" pitchFamily="18" charset="-128"/>
              <a:ea typeface="游明朝" panose="02020400000000000000" pitchFamily="18" charset="-128"/>
            </a:endParaRPr>
          </a:p>
          <a:p>
            <a:r>
              <a:rPr kumimoji="1" lang="ja-JP" altLang="en-US" sz="1200" b="1" dirty="0">
                <a:solidFill>
                  <a:schemeClr val="tx1"/>
                </a:solidFill>
              </a:rPr>
              <a:t>・福祉避難所の設置</a:t>
            </a:r>
            <a:r>
              <a:rPr kumimoji="1" lang="ja-JP" altLang="en-US" sz="1200" dirty="0">
                <a:solidFill>
                  <a:schemeClr val="tx1"/>
                </a:solidFill>
              </a:rPr>
              <a:t>（課題①）</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東日本大震災では福祉避難所が最大</a:t>
            </a:r>
            <a:r>
              <a:rPr kumimoji="1" lang="en-US" altLang="ja-JP" sz="1200" dirty="0">
                <a:solidFill>
                  <a:schemeClr val="tx1"/>
                </a:solidFill>
                <a:latin typeface="游明朝" panose="02020400000000000000" pitchFamily="18" charset="-128"/>
                <a:ea typeface="游明朝" panose="02020400000000000000" pitchFamily="18" charset="-128"/>
              </a:rPr>
              <a:t>152</a:t>
            </a:r>
            <a:r>
              <a:rPr kumimoji="1" lang="ja-JP" altLang="en-US" sz="1200" dirty="0">
                <a:solidFill>
                  <a:schemeClr val="tx1"/>
                </a:solidFill>
                <a:latin typeface="游明朝" panose="02020400000000000000" pitchFamily="18" charset="-128"/>
                <a:ea typeface="游明朝" panose="02020400000000000000" pitchFamily="18" charset="-128"/>
              </a:rPr>
              <a:t>カ所開設。一方、福祉避難所の不足等で自宅避難を余儀なくされた要配慮者も少なくない。</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・保健医療支援ネットワークの形成</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岩手県では岩手医科大学、岩手県医師会、日本赤十字社、国立病院機構、岩手県で「いわて災害医療支援ネットワーク」を構築。</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・応急支援から長期的な復旧・復興支援への移行</a:t>
            </a:r>
            <a:r>
              <a:rPr kumimoji="1" lang="ja-JP" altLang="en-US" sz="1200" dirty="0">
                <a:solidFill>
                  <a:schemeClr val="tx1"/>
                </a:solidFill>
              </a:rPr>
              <a:t>（課題②）</a:t>
            </a:r>
            <a:endParaRPr kumimoji="1" lang="en-US" altLang="ja-JP" sz="1200"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日本精神科診療所協会は一社震災こころのケア・ネットワークみやぎを設立。</a:t>
            </a:r>
            <a:r>
              <a:rPr kumimoji="1" lang="en-US" altLang="ja-JP" sz="1200" dirty="0">
                <a:solidFill>
                  <a:schemeClr val="tx1"/>
                </a:solidFill>
                <a:latin typeface="游明朝" panose="02020400000000000000" pitchFamily="18" charset="-128"/>
                <a:ea typeface="游明朝" panose="02020400000000000000" pitchFamily="18" charset="-128"/>
              </a:rPr>
              <a:t>JR</a:t>
            </a:r>
            <a:r>
              <a:rPr kumimoji="1" lang="ja-JP" altLang="en-US" sz="1200" dirty="0">
                <a:solidFill>
                  <a:schemeClr val="tx1"/>
                </a:solidFill>
                <a:latin typeface="游明朝" panose="02020400000000000000" pitchFamily="18" charset="-128"/>
                <a:ea typeface="游明朝" panose="02020400000000000000" pitchFamily="18" charset="-128"/>
              </a:rPr>
              <a:t>石巻駅前に「からころステーション」を開設。</a:t>
            </a:r>
          </a:p>
        </p:txBody>
      </p:sp>
      <p:sp>
        <p:nvSpPr>
          <p:cNvPr id="7" name="正方形/長方形 6"/>
          <p:cNvSpPr/>
          <p:nvPr/>
        </p:nvSpPr>
        <p:spPr>
          <a:xfrm>
            <a:off x="105508" y="3886199"/>
            <a:ext cx="9683261" cy="296333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平時から関係者と連携し要配慮者の支援体制を整備する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市町村は、避難行動要支援者名簿を作成するとともに、平時から名簿情報を関係機関と共有できるよう地域防災計画の見直しや個人情報保護条例等との関係を整理しておく。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災害時は、市町村は、自治会等の地縁団体、医療、福祉関係団体等と連携して避難所外避難者について、要配慮者の所在や支援の要否を把握する。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市町村、施設関係者、支援団体は、福祉避難所の指定及び運営体制について平時から検討し、要配慮者をスムーズに受け入れられるよう訓練しておく。</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被災地外からの支援チームを受け入れ、活動場所等の調整を行う体制を整備する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県本部及び各地域に災害医療コーディネーターを配置する。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支援チームの活動が撤退後も地域の保健医療等関係機関に引き継がれるよう、定期的なミーティング等により情報共有しながら、連携して被災者支援にあたる。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被災地外の支援チームが復旧期以降も活動を継続できるよう、地方公共団体は事業委託を検討する。</a:t>
            </a:r>
          </a:p>
        </p:txBody>
      </p:sp>
      <p:sp>
        <p:nvSpPr>
          <p:cNvPr id="4" name="タイトル 3"/>
          <p:cNvSpPr>
            <a:spLocks noGrp="1"/>
          </p:cNvSpPr>
          <p:nvPr>
            <p:ph type="title"/>
          </p:nvPr>
        </p:nvSpPr>
        <p:spPr/>
        <p:txBody>
          <a:bodyPr/>
          <a:lstStyle/>
          <a:p>
            <a:r>
              <a:rPr kumimoji="1" lang="ja-JP" altLang="en-US" dirty="0"/>
              <a:t>１）要配慮者の情報把握と</a:t>
            </a:r>
            <a:r>
              <a:rPr lang="ja-JP" altLang="en-US" dirty="0"/>
              <a:t>保健</a:t>
            </a:r>
            <a:r>
              <a:rPr kumimoji="1" lang="ja-JP" altLang="en-US" dirty="0"/>
              <a:t>医療サービス提供体制</a:t>
            </a:r>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Ⅰ</a:t>
            </a:r>
            <a:r>
              <a:rPr kumimoji="1" lang="ja-JP" altLang="en-US" sz="1400" b="1" dirty="0">
                <a:solidFill>
                  <a:schemeClr val="bg1"/>
                </a:solidFill>
              </a:rPr>
              <a:t> 被災者支援</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大項目：１．日常生活の支え</a:t>
            </a:r>
            <a:endParaRPr kumimoji="1" lang="en-US" altLang="ja-JP" sz="1400" dirty="0">
              <a:solidFill>
                <a:schemeClr val="tx1"/>
              </a:solidFill>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在宅被災者を含む要配慮者の把握と支援をどのように行うか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保健医療サービスの提供体制をどのように構築するか</a:t>
            </a:r>
          </a:p>
        </p:txBody>
      </p:sp>
      <p:grpSp>
        <p:nvGrpSpPr>
          <p:cNvPr id="15" name="グループ化 14"/>
          <p:cNvGrpSpPr/>
          <p:nvPr/>
        </p:nvGrpSpPr>
        <p:grpSpPr>
          <a:xfrm>
            <a:off x="6724649" y="4968"/>
            <a:ext cx="3181876" cy="264495"/>
            <a:chOff x="6724649" y="293893"/>
            <a:chExt cx="3181876" cy="264495"/>
          </a:xfrm>
        </p:grpSpPr>
        <p:grpSp>
          <p:nvGrpSpPr>
            <p:cNvPr id="8" name="グループ化 7"/>
            <p:cNvGrpSpPr/>
            <p:nvPr/>
          </p:nvGrpSpPr>
          <p:grpSpPr>
            <a:xfrm>
              <a:off x="6724649" y="293893"/>
              <a:ext cx="3181876" cy="264495"/>
              <a:chOff x="6724649" y="293893"/>
              <a:chExt cx="3181876" cy="264495"/>
            </a:xfrm>
          </p:grpSpPr>
          <p:sp>
            <p:nvSpPr>
              <p:cNvPr id="10" name="正方形/長方形 9"/>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1" name="正方形/長方形 10"/>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2" name="正方形/長方形 11"/>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3" name="正方形/長方形 12"/>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40867445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5286</TotalTime>
  <Words>483</Words>
  <Application>Microsoft Macintosh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１）要配慮者の情報把握と保健医療サービス提供体制</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265</cp:revision>
  <dcterms:created xsi:type="dcterms:W3CDTF">2021-04-27T00:46:29Z</dcterms:created>
  <dcterms:modified xsi:type="dcterms:W3CDTF">2023-01-05T08:17:31Z</dcterms:modified>
</cp:coreProperties>
</file>