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18"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419236"/>
            <a:ext cx="9683261" cy="2543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・被災地外企業と連携した安定的な販路の確保</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福島県楢葉町では、株式会社福島</a:t>
            </a:r>
            <a:r>
              <a:rPr kumimoji="1" lang="ja-JP" altLang="en-US" sz="1200" dirty="0" err="1">
                <a:solidFill>
                  <a:schemeClr val="tx1"/>
                </a:solidFill>
                <a:latin typeface="游明朝" panose="02020400000000000000" pitchFamily="18" charset="-128"/>
                <a:ea typeface="游明朝" panose="02020400000000000000" pitchFamily="18" charset="-128"/>
              </a:rPr>
              <a:t>しろはと</a:t>
            </a:r>
            <a:r>
              <a:rPr kumimoji="1" lang="ja-JP" altLang="en-US" sz="1200" dirty="0">
                <a:solidFill>
                  <a:schemeClr val="tx1"/>
                </a:solidFill>
                <a:latin typeface="游明朝" panose="02020400000000000000" pitchFamily="18" charset="-128"/>
                <a:ea typeface="游明朝" panose="02020400000000000000" pitchFamily="18" charset="-128"/>
              </a:rPr>
              <a:t>ファームが設立され、町も甘藷貯蔵施設を整備し同社に貸与したり、町が栽培農家の拡大に取り組むなど企業と連携したさつまいもの一大産地づくりに取り組んでいる。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・地域資源を活用した商品開発</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福島県二本松市東和地区では、震災後、東和果実酒研究会を発足させ、</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年にはふくしま農家の夢ワイン株式会社を設立し、風評被害で需要が落ち込んでいた二本松市の名産羽山りんごを活用したシードルを醸造・完売し、</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年秋には初のワインを醸造。</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・商品のブランド化と海外への販路開拓</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宮城県山元町では、東京で</a:t>
            </a:r>
            <a:r>
              <a:rPr kumimoji="1" lang="en-US" altLang="ja-JP" sz="1200" dirty="0">
                <a:solidFill>
                  <a:schemeClr val="tx1"/>
                </a:solidFill>
                <a:latin typeface="游明朝" panose="02020400000000000000" pitchFamily="18" charset="-128"/>
                <a:ea typeface="游明朝" panose="02020400000000000000" pitchFamily="18" charset="-128"/>
              </a:rPr>
              <a:t>IT</a:t>
            </a:r>
            <a:r>
              <a:rPr kumimoji="1" lang="ja-JP" altLang="en-US" sz="1200" dirty="0">
                <a:solidFill>
                  <a:schemeClr val="tx1"/>
                </a:solidFill>
                <a:latin typeface="游明朝" panose="02020400000000000000" pitchFamily="18" charset="-128"/>
                <a:ea typeface="游明朝" panose="02020400000000000000" pitchFamily="18" charset="-128"/>
              </a:rPr>
              <a:t>企業の経営をしていた地元出身者が、地元農業者等とともに新たに農業生産法人株式会社</a:t>
            </a:r>
            <a:r>
              <a:rPr kumimoji="1" lang="en-US" altLang="ja-JP" sz="1200" dirty="0">
                <a:solidFill>
                  <a:schemeClr val="tx1"/>
                </a:solidFill>
                <a:latin typeface="游明朝" panose="02020400000000000000" pitchFamily="18" charset="-128"/>
                <a:ea typeface="游明朝" panose="02020400000000000000" pitchFamily="18" charset="-128"/>
              </a:rPr>
              <a:t>GRA</a:t>
            </a:r>
            <a:r>
              <a:rPr kumimoji="1" lang="ja-JP" altLang="en-US" sz="1200" dirty="0">
                <a:solidFill>
                  <a:schemeClr val="tx1"/>
                </a:solidFill>
                <a:latin typeface="游明朝" panose="02020400000000000000" pitchFamily="18" charset="-128"/>
                <a:ea typeface="游明朝" panose="02020400000000000000" pitchFamily="18" charset="-128"/>
              </a:rPr>
              <a:t>を設立し、</a:t>
            </a:r>
            <a:r>
              <a:rPr kumimoji="1" lang="en-US" altLang="ja-JP" sz="1200" dirty="0">
                <a:solidFill>
                  <a:schemeClr val="tx1"/>
                </a:solidFill>
                <a:latin typeface="游明朝" panose="02020400000000000000" pitchFamily="18" charset="-128"/>
                <a:ea typeface="游明朝" panose="02020400000000000000" pitchFamily="18" charset="-128"/>
              </a:rPr>
              <a:t>ICT</a:t>
            </a:r>
            <a:r>
              <a:rPr kumimoji="1" lang="ja-JP" altLang="en-US" sz="1200" dirty="0">
                <a:solidFill>
                  <a:schemeClr val="tx1"/>
                </a:solidFill>
                <a:latin typeface="游明朝" panose="02020400000000000000" pitchFamily="18" charset="-128"/>
                <a:ea typeface="游明朝" panose="02020400000000000000" pitchFamily="18" charset="-128"/>
              </a:rPr>
              <a:t>ノウハウを農業に活用。一定の基準をクリアした高品質ないちごを「ミガキイチゴ」としてブランド化し、独自の販路を開拓するほか、</a:t>
            </a:r>
            <a:r>
              <a:rPr kumimoji="1" lang="en-US" altLang="ja-JP" sz="1200" dirty="0">
                <a:solidFill>
                  <a:schemeClr val="tx1"/>
                </a:solidFill>
                <a:latin typeface="游明朝" panose="02020400000000000000" pitchFamily="18" charset="-128"/>
                <a:ea typeface="游明朝" panose="02020400000000000000" pitchFamily="18" charset="-128"/>
              </a:rPr>
              <a:t>JETRO</a:t>
            </a:r>
            <a:r>
              <a:rPr kumimoji="1" lang="ja-JP" altLang="en-US" sz="1200" dirty="0">
                <a:solidFill>
                  <a:schemeClr val="tx1"/>
                </a:solidFill>
                <a:latin typeface="游明朝" panose="02020400000000000000" pitchFamily="18" charset="-128"/>
                <a:ea typeface="游明朝" panose="02020400000000000000" pitchFamily="18" charset="-128"/>
              </a:rPr>
              <a:t>主催の食品輸出商談会等を活用し海外への積極的な販路拡大にも取り組んでいる。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45</a:t>
            </a:r>
            <a:r>
              <a:rPr lang="ja-JP" altLang="en-US" dirty="0"/>
              <a:t>）農林業の販路の開拓</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9"/>
            <a:ext cx="9683261" cy="4209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販路の回復・開拓にどのように取り組むか</a:t>
            </a:r>
          </a:p>
        </p:txBody>
      </p:sp>
      <p:sp>
        <p:nvSpPr>
          <p:cNvPr id="10" name="正方形/長方形 9"/>
          <p:cNvSpPr/>
          <p:nvPr/>
        </p:nvSpPr>
        <p:spPr>
          <a:xfrm>
            <a:off x="105508" y="4052119"/>
            <a:ext cx="9683261" cy="19084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県外の企業と連携し営農の再開、事業の拡大に取り組む</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地方公共団体が主体となって農地のあっせん等に取り組むことにより被災地外企業の誘致を進める。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被災地外企業との連携により、生産者の経営の安定化や地域の雇用機会の創出を図る。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地域の資源を活用した新商品の開発やブランド化により新たな販路を開拓する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地元資源を活用した商品開発、高品質な農産物のブランド化等による付加価値を高めることで、新たな販路を開拓する。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震災による影響を受けた土地から得られた栽培ノウハウを生かし、新たな事業展開を図る。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3377814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5303</TotalTime>
  <Words>443</Words>
  <Application>Microsoft Macintosh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45）農林業の販路の開拓</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309</cp:revision>
  <dcterms:created xsi:type="dcterms:W3CDTF">2021-04-27T00:46:29Z</dcterms:created>
  <dcterms:modified xsi:type="dcterms:W3CDTF">2023-01-05T08:33:48Z</dcterms:modified>
</cp:coreProperties>
</file>