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16"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7910"/>
            <a:ext cx="9683261" cy="21841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・商業施設等の継続性の確保</a:t>
            </a:r>
            <a:r>
              <a:rPr kumimoji="1" lang="ja-JP" altLang="en-US" sz="1200" dirty="0">
                <a:solidFill>
                  <a:schemeClr val="tx1"/>
                </a:solidFill>
              </a:rPr>
              <a:t>（課題①）</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まちづくり会社の女川みらい創造株式会社は、商業施設の建物の所有と店舗の利用を分離することで、テナントの流動性を確保し、域内被災事業者の再建とともに魅力的な域外店舗を誘致することで、持続可能な商店街を実現。</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・公共施設と商業施設の効果的な配置による中心市街地への投資の誘発</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岩手県釜石市東部地区では、市が津波復興拠点整備事業を活用して新たな市街地を整備し、その一環として、復興公営住宅や市民ホール、大型商業施設を核とした新たな商業機能の整備が進められた。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・エリアマネジメントによる集客・にぎわいづくり</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まちづくり会社の株式会社キャッセン大船渡は、商店街を整備するほか、商業エリアの借地人から分担金を徴収して、販促イベントやまちづくりプロジェクト、景観保全など、地区の魅力を創造するエリアマネジメント事業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43</a:t>
            </a:r>
            <a:r>
              <a:rPr lang="ja-JP" altLang="en-US" dirty="0"/>
              <a:t>）にぎわいの創出・再生</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大項目：２．商業施設・商店街の復興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中心市街地でどのように商業集積・商店街再生を進めるか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地域商業の再生やにぎわいの創出をどのように進めるか</a:t>
            </a:r>
          </a:p>
        </p:txBody>
      </p:sp>
      <p:sp>
        <p:nvSpPr>
          <p:cNvPr id="10" name="正方形/長方形 9"/>
          <p:cNvSpPr/>
          <p:nvPr/>
        </p:nvSpPr>
        <p:spPr>
          <a:xfrm>
            <a:off x="105508" y="4158089"/>
            <a:ext cx="9683261" cy="224269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中心市街地の商業集積・商店街を計画的に整備する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商業施設の所有と店舗の利用の分離によりテナントの流動性を確保する。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ローコスト化を図りつつ、集客力のある魅力的なデザインを行う。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専門家のアドバイスにより商業施設や被災事業者の店舗の継続性を確保する。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まちづくり会社等が主体となってエリアマネジメントを実施する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公共施設と商業施設の効果的な配置により中心市街地への投資を誘発する。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地域の個性を生かした魅力ある事業やイベントを企画・開催し地域の魅力を創造する。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土地の魅力の向上に取組みつつ、未利用地の売買・賃貸マッチングを実施する。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4606082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5302</TotalTime>
  <Words>431</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43）にぎわいの創出・再生</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307</cp:revision>
  <dcterms:created xsi:type="dcterms:W3CDTF">2021-04-27T00:46:29Z</dcterms:created>
  <dcterms:modified xsi:type="dcterms:W3CDTF">2023-01-05T08:33:29Z</dcterms:modified>
</cp:coreProperties>
</file>