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5"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251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・仮設店舗・商店街の整備による商業機能の早期復旧</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岩手県宮古市田老地区では、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年９月に仮設商店街・</a:t>
            </a:r>
            <a:r>
              <a:rPr kumimoji="1" lang="ja-JP" altLang="en-US" sz="1200" dirty="0" err="1">
                <a:solidFill>
                  <a:schemeClr val="tx1"/>
                </a:solidFill>
                <a:latin typeface="游明朝" panose="02020400000000000000" pitchFamily="18" charset="-128"/>
                <a:ea typeface="游明朝" panose="02020400000000000000" pitchFamily="18" charset="-128"/>
              </a:rPr>
              <a:t>たろちゃん</a:t>
            </a:r>
            <a:r>
              <a:rPr kumimoji="1" lang="ja-JP" altLang="en-US" sz="1200" dirty="0">
                <a:solidFill>
                  <a:schemeClr val="tx1"/>
                </a:solidFill>
                <a:latin typeface="游明朝" panose="02020400000000000000" pitchFamily="18" charset="-128"/>
                <a:ea typeface="游明朝" panose="02020400000000000000" pitchFamily="18" charset="-128"/>
              </a:rPr>
              <a:t>ハウスが仮設住宅隣接地に整備され、被災者のコミュニティの場となった。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・地域の中心的な商業施設の整備による地域コミュニティ機能強化</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岩手県大槌町のショッピングセンター「シーサイドタウンマスト」は、施設運営会社が</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店舗でグループを形成し、グループ補助金を活用するなどして事業再開資金を確保し、再開に当たり、地元商店と連携した店舗づくり等を行い、街のコミュニティ機能強化を推進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・商店街間連携による地域商業の復興</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宮城県南三陸町では、志津川地区の事業者が「南三陸商店街」を組織し、全国組織「</a:t>
            </a:r>
            <a:r>
              <a:rPr kumimoji="1" lang="ja-JP" altLang="en-US" sz="1200" dirty="0" err="1">
                <a:solidFill>
                  <a:schemeClr val="tx1"/>
                </a:solidFill>
                <a:latin typeface="游明朝" panose="02020400000000000000" pitchFamily="18" charset="-128"/>
                <a:ea typeface="游明朝" panose="02020400000000000000" pitchFamily="18" charset="-128"/>
              </a:rPr>
              <a:t>ぼうさい</a:t>
            </a:r>
            <a:r>
              <a:rPr kumimoji="1" lang="ja-JP" altLang="en-US" sz="1200" dirty="0">
                <a:solidFill>
                  <a:schemeClr val="tx1"/>
                </a:solidFill>
                <a:latin typeface="游明朝" panose="02020400000000000000" pitchFamily="18" charset="-128"/>
                <a:ea typeface="游明朝" panose="02020400000000000000" pitchFamily="18" charset="-128"/>
              </a:rPr>
              <a:t>朝市ネットワーク」の支援を受けて「福興市」を開催し、その実績を基に仮設の南三陸さんさん商店街でも、地元住民から観光客まで皆が楽しめるイベント等の取組を実施。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42</a:t>
            </a:r>
            <a:r>
              <a:rPr lang="ja-JP" altLang="en-US" dirty="0"/>
              <a:t>）商店街・商業施設等の復旧・復興</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大項目：２．商業施設・商店街の復興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店舗や商店街等の早期復旧をどのように行うか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商店街等の復興をどのように進めるか</a:t>
            </a:r>
          </a:p>
        </p:txBody>
      </p:sp>
      <p:sp>
        <p:nvSpPr>
          <p:cNvPr id="10" name="正方形/長方形 9"/>
          <p:cNvSpPr/>
          <p:nvPr/>
        </p:nvSpPr>
        <p:spPr>
          <a:xfrm>
            <a:off x="105508" y="4030133"/>
            <a:ext cx="9683261" cy="27809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地域の商業機能の早期回復には仮設店舗・商店街の整備が重要</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kumimoji="1" lang="ja-JP" altLang="en-US" sz="1200" dirty="0">
                <a:solidFill>
                  <a:schemeClr val="tx1"/>
                </a:solidFill>
                <a:latin typeface="ＭＳ 明朝" panose="02020609040205080304" pitchFamily="17" charset="-128"/>
                <a:ea typeface="ＭＳ 明朝" panose="02020609040205080304" pitchFamily="17" charset="-128"/>
              </a:rPr>
              <a:t>　・ 仮設住宅に隣接して仮設店舗・商店街を整備することにより、被災者のコミュニティや生活を支える。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地域の実情に応じて、店舗や駐車場の配置などを工夫する。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被災地の地域コミュニティの回復には、地域の中心的な商店街等を支援する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地域の中心的な商店街等の事業再開のために金融支援を実施する。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地域の中心的な商店街等の再開に当たっては、核店舗の設置や多様な店舗構成に加え、公共施設を確保するなど地域コミュニティ機能を備える。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地域商業の復興を推進するには、商店街間連携が重要</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商店街間連携した復興イベントが大規模な集客力につながり、地域商業の復興を推進する。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商店街間連携が地域商業の復興を推進する新たなモデルを形成する。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574424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5302</TotalTime>
  <Words>484</Words>
  <Application>Microsoft Macintosh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42）商店街・商業施設等の復旧・復興</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306</cp:revision>
  <dcterms:created xsi:type="dcterms:W3CDTF">2021-04-27T00:46:29Z</dcterms:created>
  <dcterms:modified xsi:type="dcterms:W3CDTF">2023-01-05T08:32:57Z</dcterms:modified>
</cp:coreProperties>
</file>