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4"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21837"/>
            <a:ext cx="9683261" cy="20287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・キャッシュ・フォー・ワークによる失業者の緊急雇用</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大船渡市漁業協同組合では、</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年度から緊急雇用創出事業を活用して組合員を雇用しガレキ撤去作業を行い、漁港の早期復旧と組合員の収入確保を両立。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・働きやすい職場環境の整備による地元人材の雇用</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久慈市のアパレル企業岩手モリヤ株式会社では、地元高校生を積極的に雇用し取引先との商談に参加させ技術向上を図るなどの若手育成に力を入れており、また、育児休業制度を充実する等女性が長く働ける職場環境づくりを進め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・イメージアップによる新たな担い手の確保</a:t>
            </a:r>
            <a:r>
              <a:rPr kumimoji="1" lang="ja-JP" altLang="en-US" sz="1200" dirty="0">
                <a:solidFill>
                  <a:schemeClr val="tx1"/>
                </a:solidFill>
              </a:rPr>
              <a:t>（課題②③）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の一般社団法人フィッシャーマン・ジャパンでは、漁師の職業としての魅力のアピールや、若者向けのインターン受入の取組などをホームページで積極的に発信するなどして、新たな漁業の担い手を確保する活動を行っている。</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41</a:t>
            </a:r>
            <a:r>
              <a:rPr lang="ja-JP" altLang="en-US" dirty="0"/>
              <a:t>）産業人材の確保</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9543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震災による失業者にどのように仕事を確保するか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被災地の中小企業はどのように人材を確保するか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持続的な成長に向けてどのように経営人材を育成するか</a:t>
            </a:r>
          </a:p>
        </p:txBody>
      </p:sp>
      <p:sp>
        <p:nvSpPr>
          <p:cNvPr id="10" name="正方形/長方形 9"/>
          <p:cNvSpPr/>
          <p:nvPr/>
        </p:nvSpPr>
        <p:spPr>
          <a:xfrm>
            <a:off x="105508" y="4174067"/>
            <a:ext cx="9683261" cy="267090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失業した被災者に復旧業務の仕事を提供し、雇用を確保する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「キャッシュ・フォー・ワーク」の考えに基づき、失業した被災者に復旧業務の仕事を提供することで、インフラ等の復旧と雇用の確保の両立を図る。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ハローワークの就職支援機能により、求職者・求人者のマッチング支援を行う。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働きやすい職場環境や産業のイメージアップにより若者や女性の雇用を確保する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若手人材の育成や女性の働きやすい職場環境を整備し、若者や女性の雇用を確保する。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就業希望者の少ない産業では、従来のイメージを大きく変革する取組を進める。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先進的な企業人との交流により従来の経営のあり方を変革する意識改革を進める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産業界をリードする企業人との交流により、経営のあり方を見直し、経営の革新を進める。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2869411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5302</TotalTime>
  <Words>477</Words>
  <Application>Microsoft Macintosh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41）産業人材の確保</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305</cp:revision>
  <dcterms:created xsi:type="dcterms:W3CDTF">2021-04-27T00:46:29Z</dcterms:created>
  <dcterms:modified xsi:type="dcterms:W3CDTF">2023-01-05T08:32:47Z</dcterms:modified>
</cp:coreProperties>
</file>