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3"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20806"/>
            <a:ext cx="9683261" cy="19659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・被災経験をもとに新事業の創出</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株式会社ワンテーブルは、被災経験をもとに、常温で製造から５年半備蓄が可能で栄養バランスにも配慮した水分豊富な備蓄食ゼリー「ＬＩＦＥ </a:t>
            </a:r>
            <a:r>
              <a:rPr kumimoji="1" lang="en-US" altLang="ja-JP" sz="1200" dirty="0">
                <a:solidFill>
                  <a:schemeClr val="tx1"/>
                </a:solidFill>
                <a:latin typeface="游明朝" panose="02020400000000000000" pitchFamily="18" charset="-128"/>
                <a:ea typeface="游明朝" panose="02020400000000000000" pitchFamily="18" charset="-128"/>
              </a:rPr>
              <a:t>STOCK</a:t>
            </a:r>
            <a:r>
              <a:rPr kumimoji="1" lang="ja-JP" altLang="en-US" sz="1200" dirty="0">
                <a:solidFill>
                  <a:schemeClr val="tx1"/>
                </a:solidFill>
                <a:latin typeface="游明朝" panose="02020400000000000000" pitchFamily="18" charset="-128"/>
                <a:ea typeface="游明朝" panose="02020400000000000000" pitchFamily="18" charset="-128"/>
              </a:rPr>
              <a:t>」を開発したほか、備蓄を可能にした技術を活用し、健康食品や宇宙食の開発など新事業の創出に取り組んでいる。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・大手企業とのマッチングによる新商品の開発</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株式会社バンザイファクトリーは、被災地に移転し、大学や企業との連携によって高付加価値商品の開発に取り組んでいる。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・地方公共団体による東北の経済成長を牽引するスタートアップ企業の育成</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仙台市では、仙台市起業支援センター「アシ☆スタ」を</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年１月に設立し、ビジネスプラン策定の助言、セミナーの開催、交流サロンなど起業家向けの支援を実施。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40</a:t>
            </a:r>
            <a:r>
              <a:rPr lang="ja-JP" altLang="en-US" dirty="0"/>
              <a:t>）販路開拓・新事業の立ち上げ</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企業はどのように新製品・新サービスを開発し販路開拓を進めるか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被災地の経済成長を担う起業や新産業創出をどのように促進するか</a:t>
            </a:r>
          </a:p>
        </p:txBody>
      </p:sp>
      <p:sp>
        <p:nvSpPr>
          <p:cNvPr id="10" name="正方形/長方形 9"/>
          <p:cNvSpPr/>
          <p:nvPr/>
        </p:nvSpPr>
        <p:spPr>
          <a:xfrm>
            <a:off x="105508" y="3917390"/>
            <a:ext cx="9683261" cy="2551142"/>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被災経験を元に新事業の立ち上げや新商品を開発し、新たな販路を開拓する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被災経験等に基づいた課題を発掘し、新事業の立ち上げ等により新たな販路開拓を目指す。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産学共同研究や企業との連携により新商品の開発等を推進する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復興支援を行う大手企業等と連携し、自社の技術や強み等を生かした新商品開発を推進する。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震災で失った販路の回復に向け、研究機関等の保有技術を活用し自社製品の課題解決に導く。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自治体主導による取組によりスタートアップ企業の創出や育成を促進する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地方公共団体が震災復興からの更なる経済成長方針を示し、起業家への支援を強力に進める。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地方公共団体が地域の産業・大学・行政・金融機関と連携し、革新的なビジネスモデルで成長をめざすスタートアップ企業を一体となって支援する。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6129835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5302</TotalTime>
  <Words>462</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40）販路開拓・新事業の立ち上げ</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304</cp:revision>
  <dcterms:created xsi:type="dcterms:W3CDTF">2021-04-27T00:46:29Z</dcterms:created>
  <dcterms:modified xsi:type="dcterms:W3CDTF">2023-01-05T08:32:38Z</dcterms:modified>
</cp:coreProperties>
</file>