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12"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754022"/>
            <a:ext cx="9683261" cy="2099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・地域の立地環境を活かした企業誘致</a:t>
            </a:r>
            <a:r>
              <a:rPr kumimoji="1" lang="ja-JP" altLang="en-US" sz="1200" dirty="0">
                <a:solidFill>
                  <a:schemeClr val="tx1"/>
                </a:solidFill>
              </a:rPr>
              <a:t>（課題①） </a:t>
            </a:r>
            <a:r>
              <a:rPr kumimoji="1" lang="ja-JP" altLang="en-US" sz="1200" b="1" dirty="0">
                <a:solidFill>
                  <a:schemeClr val="tx1"/>
                </a:solidFill>
              </a:rPr>
              <a:t>　　</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サケの白子から医薬品原薬等を製造する有限会社バイオケムは津波立地補助金を活用し、陸前高田市の防災集団移転促進事業の移転元地に新工場を建設。三陸沿岸はサケなど水産資源が豊富で、建設地付近には水産加工会社が集積しており、水産資源を活用する企業に最適な立地環境であ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・研究開発・新産業創造拠点構想の推進</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福島県浜通り地域では、廃炉の推進をはじめ、ロボット・ドローン、医療関連等の６分野を重点に新たな産業基盤の構築をめざす国家プロジェクトとして福島イノベーション・コースト構想の実現が進められている。</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・部品・加工企業と組立メーカーとの好循環による自動車産業の集積</a:t>
            </a:r>
            <a:r>
              <a:rPr kumimoji="1" lang="ja-JP" altLang="en-US" sz="1200" dirty="0">
                <a:solidFill>
                  <a:schemeClr val="tx1"/>
                </a:solidFill>
              </a:rPr>
              <a:t>（課題①②）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宮城県では、「みやぎ自動車産業振興協議会」が「みやぎ自動車産業振興プラン」を策定し、中小企業による自動車の生産技術の開発や人材育成の面から支援するとともに、開発した技術や試作品をサプライヤーに売り込むマッチング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39</a:t>
            </a:r>
            <a:r>
              <a:rPr lang="ja-JP" altLang="en-US" dirty="0"/>
              <a:t>）企業立地の促進</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dirty="0">
                <a:solidFill>
                  <a:schemeClr val="tx1"/>
                </a:solidFill>
              </a:rPr>
              <a:t>大項目：１．産業の創造的復興</a:t>
            </a:r>
            <a:endParaRPr kumimoji="1" lang="en-US" altLang="ja-JP" sz="1400" dirty="0">
              <a:solidFill>
                <a:schemeClr val="tx1"/>
              </a:solidFill>
            </a:endParaRP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持続的な成長に向けて被災地への企業立地をどのように進めるか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新規立地企業をどのように地域産業の集積強化につなげるか</a:t>
            </a:r>
          </a:p>
        </p:txBody>
      </p:sp>
      <p:sp>
        <p:nvSpPr>
          <p:cNvPr id="10" name="正方形/長方形 9"/>
          <p:cNvSpPr/>
          <p:nvPr/>
        </p:nvSpPr>
        <p:spPr>
          <a:xfrm>
            <a:off x="105508" y="3968174"/>
            <a:ext cx="9683261" cy="1890727"/>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次世代の成長産業を戦略的に集積させ本格的な産業復興を推進する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ロボットや医療機器など次世代の成長産業を戦略的に集積させ、産業の復興を推進する。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地域の産業集積の強化・発展を支援する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新規企業の誘致や既存企業の生産能力強化等を支援する。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企業誘致に当たっては、補助制度に加え、地域の自然環境や労働力、産業集積などの優位性をアピールする。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地域企業が基幹産業への新規参入・取引拡大できるよう、技術開発・人材育成等の事業環境の整備を支援する。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139406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5301</TotalTime>
  <Words>445</Words>
  <Application>Microsoft Macintosh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39）企業立地の促進</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303</cp:revision>
  <dcterms:created xsi:type="dcterms:W3CDTF">2021-04-27T00:46:29Z</dcterms:created>
  <dcterms:modified xsi:type="dcterms:W3CDTF">2023-01-05T08:32:21Z</dcterms:modified>
</cp:coreProperties>
</file>