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24048"/>
            <a:ext cx="9683261" cy="27717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・震災遺構を活用した防災学習</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宮古市では、たろう観光ホテル（</a:t>
            </a:r>
            <a:r>
              <a:rPr kumimoji="1" lang="en-US" altLang="ja-JP" sz="1200" dirty="0">
                <a:solidFill>
                  <a:schemeClr val="tx1"/>
                </a:solidFill>
                <a:latin typeface="游明朝" panose="02020400000000000000" pitchFamily="18" charset="-128"/>
                <a:ea typeface="游明朝" panose="02020400000000000000" pitchFamily="18" charset="-128"/>
              </a:rPr>
              <a:t>6</a:t>
            </a:r>
            <a:r>
              <a:rPr kumimoji="1" lang="ja-JP" altLang="en-US" sz="1200" dirty="0">
                <a:solidFill>
                  <a:schemeClr val="tx1"/>
                </a:solidFill>
                <a:latin typeface="游明朝" panose="02020400000000000000" pitchFamily="18" charset="-128"/>
                <a:ea typeface="游明朝" panose="02020400000000000000" pitchFamily="18" charset="-128"/>
              </a:rPr>
              <a:t>階建てで</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階まで津波被害）と震災メモリアルパーク中の浜を、日本語・英語・中国語の</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か国語で、「宮古市観光パンフレット」で紹介し、観光客に津波被害の甚大さを伝えている。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・伝承団体・伝承施設のネットワーク化</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震災伝承をより効果的・効率的に行うため、「震災伝承ネットワーク協議会」（東北地方整備局、青森県、岩手県、宮城県、福島県、仙台市）を設立し、「震災伝承施設」の登録のほか、マップや案内標識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・被災地を訪れ自らを成長させる学びの旅のプログラム「ホープツーリズム」</a:t>
            </a:r>
            <a:r>
              <a:rPr kumimoji="1" lang="ja-JP" altLang="en-US" sz="1200" dirty="0">
                <a:solidFill>
                  <a:schemeClr val="tx1"/>
                </a:solidFill>
              </a:rPr>
              <a:t> （課題①）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福島県では、福島県のありのままの姿（光と影）を知り、自らを成長させる学びの旅「ホープツーリズム」を企画、推進している。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・復興ツーリズム推進体制の整備</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岩手県では、震災学習を中心とした教育旅行・企業研修旅行を三陸観光の柱として推進するため、震災学習の一元的窓口機能を担うプラットフォームを</a:t>
            </a:r>
            <a:r>
              <a:rPr kumimoji="1" lang="en-US" altLang="ja-JP" sz="1200" dirty="0">
                <a:solidFill>
                  <a:schemeClr val="tx1"/>
                </a:solidFill>
                <a:latin typeface="游明朝" panose="02020400000000000000" pitchFamily="18" charset="-128"/>
                <a:ea typeface="游明朝" panose="02020400000000000000" pitchFamily="18" charset="-128"/>
              </a:rPr>
              <a:t>2013</a:t>
            </a:r>
            <a:r>
              <a:rPr kumimoji="1" lang="ja-JP" altLang="en-US" sz="1200" dirty="0">
                <a:solidFill>
                  <a:schemeClr val="tx1"/>
                </a:solidFill>
                <a:latin typeface="游明朝" panose="02020400000000000000" pitchFamily="18" charset="-128"/>
                <a:ea typeface="游明朝" panose="02020400000000000000" pitchFamily="18" charset="-128"/>
              </a:rPr>
              <a:t>年度に設置し、震災学習の受入体制を強化・拡充した。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53</a:t>
            </a:r>
            <a:r>
              <a:rPr lang="ja-JP" altLang="en-US" dirty="0"/>
              <a:t>）復興ツーリズムの推進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大項目：４．観光の復興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災害の経験・教訓をどのように観光プログラムとして生かすか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復興ツーリズムを地域経済の活性化にどのように結びつけるか</a:t>
            </a:r>
          </a:p>
        </p:txBody>
      </p:sp>
      <p:sp>
        <p:nvSpPr>
          <p:cNvPr id="10" name="正方形/長方形 9"/>
          <p:cNvSpPr/>
          <p:nvPr/>
        </p:nvSpPr>
        <p:spPr>
          <a:xfrm>
            <a:off x="105508" y="4594732"/>
            <a:ext cx="9683261" cy="20301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震災を知らない人々に学びたいと思わせる集客プログラムを作成する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「震災伝承施設」や震災遺構を活用した震災を現地で学ぶプログラムを作成する。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地域の観光協会やボランティアと連携した語り部ツアーを推進する。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復興の現場を案内し、被災地の現状を伝える。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被災地外からの集客のための推進体制を整備する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行政機関や旅行・交通事業者など関係機関が連携した復興ツーリズムの推進体制を整備する。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首都圏をはじめ他地域からの集客のため、旅行代理店等にプログラムをＰＲする。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82698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5306</TotalTime>
  <Words>462</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53）復興ツーリズムの推進</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317</cp:revision>
  <dcterms:created xsi:type="dcterms:W3CDTF">2021-04-27T00:46:29Z</dcterms:created>
  <dcterms:modified xsi:type="dcterms:W3CDTF">2023-01-05T08:36:49Z</dcterms:modified>
</cp:coreProperties>
</file>