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25"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4"/>
            <a:ext cx="9683261" cy="2943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・海をテーマとした体験型観光プログラム</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宮城県南三陸町では、マリンレジャー等の体験観光プログラムの企画、インターネットを通じた地元名産品の販売をするなど、ブルーツーリズムによる観光資源の活用を推進。</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・地域の森林資源を活用した宿泊滞在施設の整備</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岩手県陸前高田市の株式会社箱根山テラスでは、地域の森林資源を活用した宿泊滞在施設を整備し、「広田湾を一望できる緑豊かな山間」の環境を活かして、地域内外から多くの観光客を呼び込んでいる。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・富裕層を対象としたインバウンドの誘客</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「東北プレミアムサポーターズクラブ」では、欧米の富裕層向けに、観光関連企業</a:t>
            </a:r>
            <a:r>
              <a:rPr kumimoji="1" lang="en-US" altLang="ja-JP" sz="1200" dirty="0">
                <a:solidFill>
                  <a:schemeClr val="tx1"/>
                </a:solidFill>
                <a:latin typeface="游明朝" panose="02020400000000000000" pitchFamily="18" charset="-128"/>
                <a:ea typeface="游明朝" panose="02020400000000000000" pitchFamily="18" charset="-128"/>
              </a:rPr>
              <a:t>20</a:t>
            </a:r>
            <a:r>
              <a:rPr kumimoji="1" lang="ja-JP" altLang="en-US" sz="1200" dirty="0">
                <a:solidFill>
                  <a:schemeClr val="tx1"/>
                </a:solidFill>
                <a:latin typeface="游明朝" panose="02020400000000000000" pitchFamily="18" charset="-128"/>
                <a:ea typeface="游明朝" panose="02020400000000000000" pitchFamily="18" charset="-128"/>
              </a:rPr>
              <a:t>社が共同して東北の旅行商品を開発し、海外の旅行会社やメディアに対してプロモーションを行い、目標を上回る宿泊者を獲得。</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・インバウンドを対象とした地域ＤＭＯの設置</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仙台市・名取市・東松島町を中心とする株式会社インアウトバウンド仙台・松島では、仙台市及び仙台空港を含む周辺エリア６市３町を拠点都市圏とし、圏域にある温泉や自然などの観光資源を活用して新たな観光プランを開発。</a:t>
            </a:r>
            <a:endParaRPr kumimoji="1" lang="en-US" altLang="ja-JP" sz="1000" dirty="0">
              <a:solidFill>
                <a:schemeClr val="tx1"/>
              </a:solidFill>
            </a:endParaRPr>
          </a:p>
        </p:txBody>
      </p:sp>
      <p:sp>
        <p:nvSpPr>
          <p:cNvPr id="4" name="タイトル 3"/>
          <p:cNvSpPr>
            <a:spLocks noGrp="1"/>
          </p:cNvSpPr>
          <p:nvPr>
            <p:ph type="title"/>
          </p:nvPr>
        </p:nvSpPr>
        <p:spPr/>
        <p:txBody>
          <a:bodyPr/>
          <a:lstStyle/>
          <a:p>
            <a:r>
              <a:rPr kumimoji="1" lang="en-US" altLang="ja-JP" dirty="0"/>
              <a:t>52</a:t>
            </a:r>
            <a:r>
              <a:rPr kumimoji="1" lang="ja-JP" altLang="en-US" dirty="0"/>
              <a:t>）新たな観光需要の創出</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大項目：４．観光の復興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被災地の観光資源について、どのように付加価値を高めるか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海外のインバウンド客をどのようにして取り込むか</a:t>
            </a:r>
          </a:p>
        </p:txBody>
      </p:sp>
      <p:sp>
        <p:nvSpPr>
          <p:cNvPr id="10" name="正方形/長方形 9"/>
          <p:cNvSpPr/>
          <p:nvPr/>
        </p:nvSpPr>
        <p:spPr>
          <a:xfrm>
            <a:off x="105508" y="4734076"/>
            <a:ext cx="9683261" cy="192919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地域資源を付加価値の高い観光商品として創出する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地域資源の魅力を見直し付加価値の高い商品を企画し発信する。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観光客を誘客した後もインターネットを通じて被災地の魅力ある商品をＰＲする。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インバウンドの誘客体制を強化・整備し、旅行商品の開発やプロモーションを展開する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官民の垣根を超えた協力体制を構築し、インバウンド集客のための戦略及び仕組みをつくる。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地域の垣根を越えて事業者の連携体制を構築し、インバウンド誘客に取り組む。</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1431625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5306</TotalTime>
  <Words>439</Words>
  <Application>Microsoft Macintosh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52）新たな観光需要の創出</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316</cp:revision>
  <dcterms:created xsi:type="dcterms:W3CDTF">2021-04-27T00:46:29Z</dcterms:created>
  <dcterms:modified xsi:type="dcterms:W3CDTF">2023-01-05T08:36:37Z</dcterms:modified>
</cp:coreProperties>
</file>