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4"/>
  </p:notesMasterIdLst>
  <p:sldIdLst>
    <p:sldId id="324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  <p:cmAuthor id="2" name="藤原 啓志（復興庁本庁）" initials="藤原" lastIdx="21" clrIdx="1">
    <p:extLst>
      <p:ext uri="{19B8F6BF-5375-455C-9EA6-DF929625EA0E}">
        <p15:presenceInfo xmlns:p15="http://schemas.microsoft.com/office/powerpoint/2012/main" userId="S-1-5-21-2022458152-3381638288-3706476089-182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669900"/>
    <a:srgbClr val="FF9900"/>
    <a:srgbClr val="FFCC00"/>
    <a:srgbClr val="CCFFFF"/>
    <a:srgbClr val="3399FF"/>
    <a:srgbClr val="4472C4"/>
    <a:srgbClr val="33CC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0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EEF2-B4FD-40D2-AEF2-3015A601DEDD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89A7F-B578-475B-81AA-A7E34DC15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2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-3593" y="815068"/>
            <a:ext cx="99060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3"/>
          <p:cNvSpPr>
            <a:spLocks noGrp="1"/>
          </p:cNvSpPr>
          <p:nvPr>
            <p:ph type="title"/>
          </p:nvPr>
        </p:nvSpPr>
        <p:spPr>
          <a:xfrm>
            <a:off x="-3593" y="289362"/>
            <a:ext cx="8673031" cy="526126"/>
          </a:xfrm>
          <a:prstGeom prst="rect">
            <a:avLst/>
          </a:prstGeom>
        </p:spPr>
        <p:txBody>
          <a:bodyPr tIns="36000" bIns="0" anchor="ctr" anchorCtr="0"/>
          <a:lstStyle>
            <a:lvl1pPr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5F6-EEBF-4276-AA13-8911048B2355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49D8-ACB2-40A4-9A18-BE04DB8672CE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0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C841-1964-4F1E-B9C0-7821D4D2B72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1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cxnSp>
        <p:nvCxnSpPr>
          <p:cNvPr id="6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3C8C-B327-4EA0-844F-8EEFB002E2E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37"/>
            <a:ext cx="1825292" cy="365125"/>
          </a:xfrm>
        </p:spPr>
        <p:txBody>
          <a:bodyPr/>
          <a:lstStyle>
            <a:lvl1pPr>
              <a:defRPr sz="2000"/>
            </a:lvl1pPr>
          </a:lstStyle>
          <a:p>
            <a:fld id="{BA4EB7A0-6E3F-4C1C-951C-B4307713EB7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6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D567-A947-457D-975E-9C53F420B8D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72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C1E7-B5DA-4EEF-B2CA-01B476773B1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42C-8EA6-475F-B33A-76732883B0C9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B6FA-D001-42C9-8972-6452FE41D2B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5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5642-682D-411E-BB6A-51A0DAAA95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7F95-F7B3-4F07-9A40-76E594F6C59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57E4-776C-4AD5-96C3-0D5DBB61B70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2F76-872E-4243-B0AB-29141852F7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84A-AD4F-464B-A5A5-BF6DD19FB0A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05508" y="1808103"/>
            <a:ext cx="9683261" cy="2306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東日本大震災における取組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・地域の魅力ある食や文化のアピール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 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　　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2563" indent="-182563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相馬市観光協会と松川浦旅館組合を中心に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27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事業者で松川浦観光振興グループを結成し、グループ補助金を申請し、施設・整備を復旧。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・地域との交流を生み出す「体験型交流観光」の推進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77800" indent="-177800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岩手県田野畑村では、「机浜番屋群再生プロジェクト」を打ち出し、サッパ船クルーズや大津波語り部・ガイドツアーを実施。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5738" indent="-185738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・自主事業の企画による観光推進組織の強化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宮城県南三陸町の一般社団法人南三陸観光協会は、臨時職員の正規雇用化を進めるなど組織基盤を強化。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5738" indent="-185738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・地域ＤＭＯの設立による地域一体となった観光振興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宮城県気仙沼市では、地域ＤＭＯ</a:t>
            </a:r>
            <a:r>
              <a:rPr kumimoji="1" lang="ja-JP" altLang="en-US" sz="1200" baseline="300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（</a:t>
            </a:r>
            <a:r>
              <a:rPr kumimoji="1" lang="en-US" altLang="ja-JP" sz="1200" baseline="300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※</a:t>
            </a:r>
            <a:r>
              <a:rPr kumimoji="1" lang="ja-JP" altLang="en-US" sz="1200" baseline="300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）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として、市，観光協会，商工会議所，商工会等の各代表者で構成する幹事会が主体となる「気仙沼観光推進機構」及び事務局機能を担う「一般社団法人気仙沼地域戦略」が設立され，震災前に比べて，より強力な体制とマーケティングに基づく観光戦略の策定と推進が可能となった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85738" indent="-18573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 </a:t>
            </a:r>
            <a:r>
              <a:rPr kumimoji="1" lang="ja-JP" altLang="en-US" sz="105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（</a:t>
            </a:r>
            <a:r>
              <a:rPr kumimoji="1" lang="en-US" altLang="ja-JP" sz="105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※</a:t>
            </a:r>
            <a:r>
              <a:rPr kumimoji="1" lang="ja-JP" altLang="en-US" sz="105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）</a:t>
            </a:r>
            <a:r>
              <a:rPr kumimoji="1" lang="en-US" altLang="ja-JP" sz="105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Destination Management/Marketing Organization </a:t>
            </a:r>
            <a:r>
              <a:rPr kumimoji="1" lang="ja-JP" altLang="en-US" sz="105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観光地域づくりを行う法人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51</a:t>
            </a:r>
            <a:r>
              <a:rPr lang="ja-JP" altLang="en-US" dirty="0"/>
              <a:t>）ソフト面での観光事業の存続・展開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70" y="4623"/>
            <a:ext cx="2589630" cy="264495"/>
          </a:xfrm>
          <a:prstGeom prst="rect">
            <a:avLst/>
          </a:prstGeom>
          <a:solidFill>
            <a:srgbClr val="0066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b="1" dirty="0">
                <a:solidFill>
                  <a:schemeClr val="bg1"/>
                </a:solidFill>
              </a:rPr>
              <a:t>分野：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Ⅲ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 産業・生業の再生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2729" y="4623"/>
            <a:ext cx="4141445" cy="264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大項目：４．観光の復興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5508" y="950638"/>
            <a:ext cx="9683261" cy="724697"/>
          </a:xfrm>
          <a:prstGeom prst="rect">
            <a:avLst/>
          </a:prstGeom>
          <a:solidFill>
            <a:srgbClr val="FFFF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観光客を誘致するためにどのように情報を発信するか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579438">
              <a:lnSpc>
                <a:spcPts val="24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② 観光事業の推進体制をどのように強化・整備するか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5508" y="4514594"/>
            <a:ext cx="9683261" cy="209514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教訓・ノウハウ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地域ならではの食や文化の発信、体験プログラムの企画により集客力を高める</a:t>
            </a: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集客力を高めるため、地域ならではの魅力ある資源をアピールした情報発信を行う。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「見る」だけでなく「体験型」のプログラムを通じて、地域の交流人口を増やす。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地方公共団体・観光関係者・交通事業者が連携して、魅力ある観光資源を国内外に発信する。</a:t>
            </a: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観光協会の組織強化や地域ＤＭＯの設立により観光事業の推進体制を強化する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観光協会の自主事業を企画し、収益力の向上や人員確保など組織強化を進める。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地域の行政機関や観光事業者が一体となって観光事業を企画・運営する推進組織を設置する。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724649" y="4968"/>
            <a:ext cx="3181876" cy="264495"/>
            <a:chOff x="6724649" y="293893"/>
            <a:chExt cx="3181876" cy="264495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6724649" y="293893"/>
              <a:ext cx="3181876" cy="264495"/>
              <a:chOff x="6724649" y="293893"/>
              <a:chExt cx="3181876" cy="264495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6724649" y="293893"/>
                <a:ext cx="795600" cy="2644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応急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7519725" y="293893"/>
                <a:ext cx="795600" cy="2644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復旧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83153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復興前期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91109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復興後期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6725173" y="293893"/>
              <a:ext cx="3181352" cy="264495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72000" bIns="0" rtlCol="0" anchor="ctr"/>
            <a:lstStyle/>
            <a:p>
              <a:endParaRPr kumimoji="1" lang="en-US" altLang="ja-JP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14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5305</TotalTime>
  <Words>487</Words>
  <Application>Microsoft Macintosh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Medium</vt:lpstr>
      <vt:lpstr>游明朝</vt:lpstr>
      <vt:lpstr>Arial</vt:lpstr>
      <vt:lpstr>Calibri</vt:lpstr>
      <vt:lpstr>Office テーマ</vt:lpstr>
      <vt:lpstr>1_デザインの設定</vt:lpstr>
      <vt:lpstr>51）ソフト面での観光事業の存続・展開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立岩 里生太（復興庁本庁）</dc:creator>
  <cp:lastModifiedBy>竜介 武田</cp:lastModifiedBy>
  <cp:revision>315</cp:revision>
  <dcterms:created xsi:type="dcterms:W3CDTF">2021-04-27T00:46:29Z</dcterms:created>
  <dcterms:modified xsi:type="dcterms:W3CDTF">2023-01-05T08:36:29Z</dcterms:modified>
</cp:coreProperties>
</file>