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23"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0982"/>
            <a:ext cx="9683261" cy="23314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・同業者とのネットワークによる施設の早期再開</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福島県いわき市の水族館「アクアマリン福島（公益財団法人ふくしま海洋科学館）」では、生き残った飼育魚類を近隣水族館にいったん避難させ、</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7</a:t>
            </a:r>
            <a:r>
              <a:rPr kumimoji="1" lang="ja-JP" altLang="en-US" sz="1200" dirty="0">
                <a:solidFill>
                  <a:schemeClr val="tx1"/>
                </a:solidFill>
                <a:latin typeface="游明朝" panose="02020400000000000000" pitchFamily="18" charset="-128"/>
                <a:ea typeface="游明朝" panose="02020400000000000000" pitchFamily="18" charset="-128"/>
              </a:rPr>
              <a:t>月に再開館を果たした。また、中国、香港の５施設とは職員・技術交流の他、集客についても協力を得ている。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・復興の発信拠点としてホテル事業の継続</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震災当時避難所となった宮城県南三陸町の南三陸ホテル観洋では、震災</a:t>
            </a:r>
            <a:r>
              <a:rPr kumimoji="1" lang="en-US" altLang="ja-JP" sz="1200" dirty="0">
                <a:solidFill>
                  <a:schemeClr val="tx1"/>
                </a:solidFill>
                <a:latin typeface="游明朝" panose="02020400000000000000" pitchFamily="18" charset="-128"/>
                <a:ea typeface="游明朝" panose="02020400000000000000" pitchFamily="18" charset="-128"/>
              </a:rPr>
              <a:t>1</a:t>
            </a:r>
            <a:r>
              <a:rPr kumimoji="1" lang="ja-JP" altLang="en-US" sz="1200" dirty="0">
                <a:solidFill>
                  <a:schemeClr val="tx1"/>
                </a:solidFill>
                <a:latin typeface="游明朝" panose="02020400000000000000" pitchFamily="18" charset="-128"/>
                <a:ea typeface="游明朝" panose="02020400000000000000" pitchFamily="18" charset="-128"/>
              </a:rPr>
              <a:t>か月後にはレストラン営業再開、</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か月後からはホテルの従業員が語り部となって「震災を風化させないための語り部バス」の運行を開始した。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・他地域との交流拠点としてのホテル事業の継続</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岩手県釜石市鵜住居地区の旅館「浜</a:t>
            </a:r>
            <a:r>
              <a:rPr kumimoji="1" lang="ja-JP" altLang="en-US" sz="1200" dirty="0" err="1">
                <a:solidFill>
                  <a:schemeClr val="tx1"/>
                </a:solidFill>
                <a:latin typeface="游明朝" panose="02020400000000000000" pitchFamily="18" charset="-128"/>
                <a:ea typeface="游明朝" panose="02020400000000000000" pitchFamily="18" charset="-128"/>
              </a:rPr>
              <a:t>べの</a:t>
            </a:r>
            <a:r>
              <a:rPr kumimoji="1" lang="ja-JP" altLang="en-US" sz="1200" dirty="0">
                <a:solidFill>
                  <a:schemeClr val="tx1"/>
                </a:solidFill>
                <a:latin typeface="游明朝" panose="02020400000000000000" pitchFamily="18" charset="-128"/>
                <a:ea typeface="游明朝" panose="02020400000000000000" pitchFamily="18" charset="-128"/>
              </a:rPr>
              <a:t>料理宿・宝来館」では、女将自身が語り部としての活動を行うなど地域の情報発信に取り組むとともに、一般社団法人根浜</a:t>
            </a:r>
            <a:r>
              <a:rPr kumimoji="1" lang="en-US" altLang="ja-JP" sz="1200" dirty="0">
                <a:solidFill>
                  <a:schemeClr val="tx1"/>
                </a:solidFill>
                <a:latin typeface="游明朝" panose="02020400000000000000" pitchFamily="18" charset="-128"/>
                <a:ea typeface="游明朝" panose="02020400000000000000" pitchFamily="18" charset="-128"/>
              </a:rPr>
              <a:t>MIND</a:t>
            </a:r>
            <a:r>
              <a:rPr kumimoji="1" lang="ja-JP" altLang="en-US" sz="1200" dirty="0">
                <a:solidFill>
                  <a:schemeClr val="tx1"/>
                </a:solidFill>
                <a:latin typeface="游明朝" panose="02020400000000000000" pitchFamily="18" charset="-128"/>
                <a:ea typeface="游明朝" panose="02020400000000000000" pitchFamily="18" charset="-128"/>
              </a:rPr>
              <a:t>を設立し、県内外からのボランティア・観光ツアーの受け入れ等を実施。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50</a:t>
            </a:r>
            <a:r>
              <a:rPr lang="ja-JP" altLang="en-US" dirty="0"/>
              <a:t>）観光施設・機能の復旧</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大項目：４．観光の復興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観光施設・設備の復旧をどのように進めるか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被災地の観光事業者はどのように事業継続に取り組むか</a:t>
            </a:r>
          </a:p>
        </p:txBody>
      </p:sp>
      <p:sp>
        <p:nvSpPr>
          <p:cNvPr id="10" name="正方形/長方形 9"/>
          <p:cNvSpPr/>
          <p:nvPr/>
        </p:nvSpPr>
        <p:spPr>
          <a:xfrm>
            <a:off x="105508" y="4196058"/>
            <a:ext cx="9683261" cy="205622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平時からのネットワーク・協力関係を基盤として施設の早期復旧を進める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同業者とのネットワークを活用し早期の事業再開を進める。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海外とのネットワークを活用して職員・技術の交流や集客拡大を進める。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事業者自らの復興情報を発信することで集客する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ショップ経営者や旅館の女将自らが復興情報を発信し、他地域の人との交流を生み出す。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地域の活性化の取組に共感する人々が地域の交流を促進する。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ローカル鉄道等の魅力を地域の観光資源としてアピールし、交流人口や観光客を拡大する。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3682022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5305</TotalTime>
  <Words>443</Words>
  <Application>Microsoft Macintosh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50）観光施設・機能の復旧</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314</cp:revision>
  <dcterms:created xsi:type="dcterms:W3CDTF">2021-04-27T00:46:29Z</dcterms:created>
  <dcterms:modified xsi:type="dcterms:W3CDTF">2023-01-05T08:36:08Z</dcterms:modified>
</cp:coreProperties>
</file>