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4"/>
  </p:notesMasterIdLst>
  <p:sldIdLst>
    <p:sldId id="322"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07115"/>
            <a:ext cx="9683261" cy="25600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・水産業復興のための研究開発</a:t>
            </a:r>
            <a:r>
              <a:rPr kumimoji="1" lang="ja-JP" altLang="en-US" sz="1200" dirty="0">
                <a:solidFill>
                  <a:schemeClr val="tx1"/>
                </a:solidFill>
              </a:rPr>
              <a:t>（課題①） </a:t>
            </a:r>
            <a:r>
              <a:rPr kumimoji="1" lang="ja-JP" altLang="en-US" sz="1200" b="1" dirty="0">
                <a:solidFill>
                  <a:schemeClr val="tx1"/>
                </a:solidFill>
              </a:rPr>
              <a:t>　</a:t>
            </a:r>
            <a:endParaRPr kumimoji="1" lang="en-US" altLang="ja-JP" sz="1200" b="1"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文部科学省では、水産業の復興支援を目的に、被災地域の海洋生態系の調査研究として、東北大学、東京大学大気海洋研究所、海洋研究開発機構が中心となり、</a:t>
            </a:r>
            <a:r>
              <a:rPr kumimoji="1" lang="en-US" altLang="ja-JP" sz="1200" dirty="0">
                <a:solidFill>
                  <a:schemeClr val="tx1"/>
                </a:solidFill>
                <a:latin typeface="游明朝" panose="02020400000000000000" pitchFamily="18" charset="-128"/>
                <a:ea typeface="游明朝" panose="02020400000000000000" pitchFamily="18" charset="-128"/>
              </a:rPr>
              <a:t>2011</a:t>
            </a:r>
            <a:r>
              <a:rPr kumimoji="1" lang="ja-JP" altLang="en-US" sz="1200" dirty="0">
                <a:solidFill>
                  <a:schemeClr val="tx1"/>
                </a:solidFill>
                <a:latin typeface="游明朝" panose="02020400000000000000" pitchFamily="18" charset="-128"/>
                <a:ea typeface="游明朝" panose="02020400000000000000" pitchFamily="18" charset="-128"/>
              </a:rPr>
              <a:t>年度から「東北マリンサイエンス拠点形成事業」を実施し、宮城県・岩手県沿岸域の漁業・養殖業における水産技術の開発を実施した。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・最新技術の導入による新たなビジネスモデルの確立</a:t>
            </a:r>
            <a:r>
              <a:rPr kumimoji="1" lang="ja-JP" altLang="en-US" sz="1200" dirty="0">
                <a:solidFill>
                  <a:schemeClr val="tx1"/>
                </a:solidFill>
              </a:rPr>
              <a:t>（課題①）</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岩手県大船渡市の有限会社三陸とれたて市場では、最新の冷凍技術</a:t>
            </a:r>
            <a:r>
              <a:rPr kumimoji="1" lang="en-US" altLang="ja-JP" sz="1200" dirty="0">
                <a:solidFill>
                  <a:schemeClr val="tx1"/>
                </a:solidFill>
                <a:latin typeface="游明朝" panose="02020400000000000000" pitchFamily="18" charset="-128"/>
                <a:ea typeface="游明朝" panose="02020400000000000000" pitchFamily="18" charset="-128"/>
              </a:rPr>
              <a:t>CAS</a:t>
            </a:r>
            <a:r>
              <a:rPr kumimoji="1" lang="ja-JP" altLang="en-US" sz="1200" dirty="0">
                <a:solidFill>
                  <a:schemeClr val="tx1"/>
                </a:solidFill>
                <a:latin typeface="游明朝" panose="02020400000000000000" pitchFamily="18" charset="-128"/>
                <a:ea typeface="游明朝" panose="02020400000000000000" pitchFamily="18" charset="-128"/>
              </a:rPr>
              <a:t>（</a:t>
            </a:r>
            <a:r>
              <a:rPr kumimoji="1" lang="en-US" altLang="ja-JP" sz="1200" dirty="0">
                <a:solidFill>
                  <a:schemeClr val="tx1"/>
                </a:solidFill>
                <a:latin typeface="游明朝" panose="02020400000000000000" pitchFamily="18" charset="-128"/>
                <a:ea typeface="游明朝" panose="02020400000000000000" pitchFamily="18" charset="-128"/>
              </a:rPr>
              <a:t>Cells</a:t>
            </a:r>
            <a:r>
              <a:rPr kumimoji="1" lang="ja-JP" altLang="en-US" sz="1200" dirty="0">
                <a:solidFill>
                  <a:schemeClr val="tx1"/>
                </a:solidFill>
                <a:latin typeface="游明朝" panose="02020400000000000000" pitchFamily="18" charset="-128"/>
                <a:ea typeface="游明朝" panose="02020400000000000000" pitchFamily="18" charset="-128"/>
              </a:rPr>
              <a:t> </a:t>
            </a:r>
            <a:r>
              <a:rPr kumimoji="1" lang="en-US" altLang="ja-JP" sz="1200" dirty="0">
                <a:solidFill>
                  <a:schemeClr val="tx1"/>
                </a:solidFill>
                <a:latin typeface="游明朝" panose="02020400000000000000" pitchFamily="18" charset="-128"/>
                <a:ea typeface="游明朝" panose="02020400000000000000" pitchFamily="18" charset="-128"/>
              </a:rPr>
              <a:t>Alive</a:t>
            </a:r>
            <a:r>
              <a:rPr kumimoji="1" lang="ja-JP" altLang="en-US" sz="1200" dirty="0">
                <a:solidFill>
                  <a:schemeClr val="tx1"/>
                </a:solidFill>
                <a:latin typeface="游明朝" panose="02020400000000000000" pitchFamily="18" charset="-128"/>
                <a:ea typeface="游明朝" panose="02020400000000000000" pitchFamily="18" charset="-128"/>
              </a:rPr>
              <a:t> </a:t>
            </a:r>
            <a:r>
              <a:rPr kumimoji="1" lang="en-US" altLang="ja-JP" sz="1200" dirty="0">
                <a:solidFill>
                  <a:schemeClr val="tx1"/>
                </a:solidFill>
                <a:latin typeface="游明朝" panose="02020400000000000000" pitchFamily="18" charset="-128"/>
                <a:ea typeface="游明朝" panose="02020400000000000000" pitchFamily="18" charset="-128"/>
              </a:rPr>
              <a:t>System</a:t>
            </a:r>
            <a:r>
              <a:rPr kumimoji="1" lang="ja-JP" altLang="en-US" sz="1200" dirty="0">
                <a:solidFill>
                  <a:schemeClr val="tx1"/>
                </a:solidFill>
                <a:latin typeface="游明朝" panose="02020400000000000000" pitchFamily="18" charset="-128"/>
                <a:ea typeface="游明朝" panose="02020400000000000000" pitchFamily="18" charset="-128"/>
              </a:rPr>
              <a:t>）を導入し、品質向上を行うとともに、これを機に、これまで鮮魚中心だったビジネスモデルから、消費者視点を活かした付加価値の高い冷凍加工品にシフトした。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・新たなアイデアを取り入れた商品開発による経営革新</a:t>
            </a:r>
            <a:r>
              <a:rPr kumimoji="1" lang="ja-JP" altLang="en-US" sz="1200" dirty="0">
                <a:solidFill>
                  <a:schemeClr val="tx1"/>
                </a:solidFill>
              </a:rPr>
              <a:t>（課題①②）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気仙沼市の株式会社八葉水産では、復興庁の復興・創生インターン制度を積極的に活用して学生インターンを受け入れ、学生の新しいアイデアに基づいた商品開発やプロモーションを積極的に展開した。</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en-US" altLang="ja-JP" dirty="0"/>
              <a:t>49</a:t>
            </a:r>
            <a:r>
              <a:rPr lang="ja-JP" altLang="en-US" dirty="0"/>
              <a:t>）水産業の高度化・先進化</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Ⅲ</a:t>
            </a:r>
            <a:r>
              <a:rPr kumimoji="1" lang="ja-JP" altLang="en-US" sz="1400" b="1" dirty="0">
                <a:solidFill>
                  <a:schemeClr val="bg1"/>
                </a:solidFill>
              </a:rPr>
              <a:t> 産業・生業の再生</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r>
              <a:rPr kumimoji="1" lang="ja-JP" altLang="en-US" sz="1400" dirty="0">
                <a:solidFill>
                  <a:schemeClr val="tx1"/>
                </a:solidFill>
              </a:rPr>
              <a:t>大項目：３．農林水産業</a:t>
            </a:r>
            <a:endParaRPr kumimoji="1" lang="en-US" altLang="ja-JP" sz="1400" dirty="0">
              <a:solidFill>
                <a:schemeClr val="tx1"/>
              </a:solidFill>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水産業・水産加工業の新事業の創出をどのように進めるか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水産加工業の経営の高度化・多角化をどのように進めるか</a:t>
            </a:r>
          </a:p>
        </p:txBody>
      </p:sp>
      <p:sp>
        <p:nvSpPr>
          <p:cNvPr id="10" name="正方形/長方形 9"/>
          <p:cNvSpPr/>
          <p:nvPr/>
        </p:nvSpPr>
        <p:spPr>
          <a:xfrm>
            <a:off x="105508" y="4339749"/>
            <a:ext cx="9683261" cy="191253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新技術を導入して付加価値の高い商品を開発し新たなビジネスモデルを創出する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新たな技術を活用して、消費者のニーズに対応した高付加価値商品を開発する。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大学や研究機関の研究開発の成果を活用して生産性の高い漁業・養殖業を推進する。</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市場の変化に的確に対応して柔軟な発想で経営革新を展開する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消費者ニーズや市場の変化を的確に把握し、自社の個性や強みを活かした経営戦略を構築する。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作業体験などを通して交流を拡大し、地域の水産業を活性化する。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97780536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5305</TotalTime>
  <Words>428</Words>
  <Application>Microsoft Macintosh PowerPoint</Application>
  <PresentationFormat>A4 210 x 297 mm</PresentationFormat>
  <Paragraphs>23</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49）水産業の高度化・先進化</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313</cp:revision>
  <dcterms:created xsi:type="dcterms:W3CDTF">2021-04-27T00:46:29Z</dcterms:created>
  <dcterms:modified xsi:type="dcterms:W3CDTF">2023-01-05T08:35:53Z</dcterms:modified>
</cp:coreProperties>
</file>