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4"/>
  </p:notesMasterIdLst>
  <p:sldIdLst>
    <p:sldId id="321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 " lastIdx="5" clrIdx="0">
    <p:extLst>
      <p:ext uri="{19B8F6BF-5375-455C-9EA6-DF929625EA0E}">
        <p15:presenceInfo xmlns:p15="http://schemas.microsoft.com/office/powerpoint/2012/main" userId=" " providerId="None"/>
      </p:ext>
    </p:extLst>
  </p:cmAuthor>
  <p:cmAuthor id="2" name="藤原 啓志（復興庁本庁）" initials="藤原" lastIdx="21" clrIdx="1">
    <p:extLst>
      <p:ext uri="{19B8F6BF-5375-455C-9EA6-DF929625EA0E}">
        <p15:presenceInfo xmlns:p15="http://schemas.microsoft.com/office/powerpoint/2012/main" userId="S-1-5-21-2022458152-3381638288-3706476089-182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CC"/>
    <a:srgbClr val="669900"/>
    <a:srgbClr val="FF9900"/>
    <a:srgbClr val="FFCC00"/>
    <a:srgbClr val="CCFFFF"/>
    <a:srgbClr val="3399FF"/>
    <a:srgbClr val="4472C4"/>
    <a:srgbClr val="33CC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2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0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EEF2-B4FD-40D2-AEF2-3015A601DEDD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89A7F-B578-475B-81AA-A7E34DC15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2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-3593" y="815068"/>
            <a:ext cx="990600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3"/>
          <p:cNvSpPr>
            <a:spLocks noGrp="1"/>
          </p:cNvSpPr>
          <p:nvPr>
            <p:ph type="title"/>
          </p:nvPr>
        </p:nvSpPr>
        <p:spPr>
          <a:xfrm>
            <a:off x="-3593" y="289362"/>
            <a:ext cx="8673031" cy="526126"/>
          </a:xfrm>
          <a:prstGeom prst="rect">
            <a:avLst/>
          </a:prstGeom>
        </p:spPr>
        <p:txBody>
          <a:bodyPr tIns="36000" bIns="0" anchor="ctr" anchorCtr="0"/>
          <a:lstStyle>
            <a:lvl1pPr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5F6-EEBF-4276-AA13-8911048B2355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1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49D8-ACB2-40A4-9A18-BE04DB8672CE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0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C841-1964-4F1E-B9C0-7821D4D2B72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61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cxnSp>
        <p:nvCxnSpPr>
          <p:cNvPr id="6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3C8C-B327-4EA0-844F-8EEFB002E2E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37"/>
            <a:ext cx="1825292" cy="365125"/>
          </a:xfrm>
        </p:spPr>
        <p:txBody>
          <a:bodyPr/>
          <a:lstStyle>
            <a:lvl1pPr>
              <a:defRPr sz="2000"/>
            </a:lvl1pPr>
          </a:lstStyle>
          <a:p>
            <a:fld id="{BA4EB7A0-6E3F-4C1C-951C-B4307713EB7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76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D567-A947-457D-975E-9C53F420B8D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72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C1E7-B5DA-4EEF-B2CA-01B476773B1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C42C-8EA6-475F-B33A-76732883B0C9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B6FA-D001-42C9-8972-6452FE41D2B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5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5642-682D-411E-BB6A-51A0DAAA95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7F95-F7B3-4F07-9A40-76E594F6C59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1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57E4-776C-4AD5-96C3-0D5DBB61B70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2F76-872E-4243-B0AB-29141852F7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A84A-AD4F-464B-A5A5-BF6DD19FB0A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05508" y="1613977"/>
            <a:ext cx="9683261" cy="2873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東日本大震災における取組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・展示商談会の開催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 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　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2563" indent="-182563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商工会議所をはじめとする水産業界の関係団体で、水産加工業の復興支援を目的としたコンソーシアム「復興水産加工業販路回復促進センター」を組織し、仙台で「東北復興水産加工品展示商談会」を開催し、高い成約率により販路開拓に貢献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・海外への販路開拓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77800" indent="-177800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三陸沿岸地域の水産加工業者は、三陸沿岸地域水産関係会社７社による共同出資により地域初の輸出商社として株式会社三陸コーポレーションを設立し、統一ブランド「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SANRIKU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」により、海外への販路開拓を実施。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5738" indent="-185738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・地域の事業者の共同による加工食品の生産・販路開拓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宮城県石巻市では、市内の水産加工業者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10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社で石巻うまいもの株式会社を設立し、「石巻金華茶漬け」シリーズ等の商品開発を実施し、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10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社が共同して販路を開拓。新商品の開発に当たっては復興庁の「チーム化による水産加工業等再生モデル事業」も活用。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5738" indent="-185738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・生産構造の改革による品質とブランド価値の向上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宮城県漁協志津川支所戸倉かき部会では、かきの養殖について生産構造を抜本的に見直し、かきの養殖棚の数を減らした新たな養殖方式をスタートさせ、かきの品質向上が実現し、日本初の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ASC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認証</a:t>
            </a:r>
            <a:r>
              <a:rPr kumimoji="1" lang="en-US" altLang="ja-JP" sz="1100" baseline="300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を取得。</a:t>
            </a:r>
            <a:r>
              <a:rPr kumimoji="1" lang="ja-JP" altLang="en-US" sz="10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</a:t>
            </a:r>
            <a:r>
              <a:rPr kumimoji="1" lang="en-US" altLang="ja-JP" sz="10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※ASC</a:t>
            </a:r>
            <a:r>
              <a:rPr kumimoji="1" lang="ja-JP" altLang="en-US" sz="10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＝水産養殖管理協議会の国際認証）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48</a:t>
            </a:r>
            <a:r>
              <a:rPr lang="ja-JP" altLang="en-US" dirty="0"/>
              <a:t>）水産業の販路の開拓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70" y="4623"/>
            <a:ext cx="2589630" cy="264495"/>
          </a:xfrm>
          <a:prstGeom prst="rect">
            <a:avLst/>
          </a:prstGeom>
          <a:solidFill>
            <a:srgbClr val="0066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b="1" dirty="0">
                <a:solidFill>
                  <a:schemeClr val="bg1"/>
                </a:solidFill>
              </a:rPr>
              <a:t>分野：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Ⅲ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 産業・生業の再生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2729" y="4623"/>
            <a:ext cx="4141445" cy="264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大項目：３．農林水産業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5508" y="950639"/>
            <a:ext cx="9683261" cy="538528"/>
          </a:xfrm>
          <a:prstGeom prst="rect">
            <a:avLst/>
          </a:prstGeom>
          <a:solidFill>
            <a:srgbClr val="FFFF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失った販路の回復・新たな販路の開拓にどのように取り組むか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5508" y="4648200"/>
            <a:ext cx="9683261" cy="1883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教訓・ノウハウ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展示商談会の開催・出展により新たな事業者との取引機会を創出する</a:t>
            </a: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「展示商談会」の開催により、これまで取引関係がなかった事業者との商談機会を拡大する。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被災地の商工団体、水産加工業団体の共同開催により、地域の水産復興の機運を高める。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特色のある付加価値の高い商品開発により新たな販路を開拓する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成長が期待されるアジア市場のニーズに即した商品開発を行い、新たな販路を開拓する。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災害を機に従来の生産構造を改革し、品質を向上させてブランドの価値を高め、新たな販路を開拓する。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724649" y="4968"/>
            <a:ext cx="3181876" cy="264495"/>
            <a:chOff x="6724649" y="293893"/>
            <a:chExt cx="3181876" cy="26449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724649" y="293893"/>
              <a:ext cx="3181876" cy="264495"/>
              <a:chOff x="6724649" y="293893"/>
              <a:chExt cx="3181876" cy="264495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6724649" y="293893"/>
                <a:ext cx="795600" cy="2644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応急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75197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復旧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83153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復興前期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91109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復興後期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6725173" y="293893"/>
              <a:ext cx="3181352" cy="264495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72000" bIns="0"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27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5303</TotalTime>
  <Words>510</Words>
  <Application>Microsoft Macintosh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ＭＳ 明朝</vt:lpstr>
      <vt:lpstr>游ゴシック</vt:lpstr>
      <vt:lpstr>游ゴシック Medium</vt:lpstr>
      <vt:lpstr>游明朝</vt:lpstr>
      <vt:lpstr>Arial</vt:lpstr>
      <vt:lpstr>Calibri</vt:lpstr>
      <vt:lpstr>Office テーマ</vt:lpstr>
      <vt:lpstr>1_デザインの設定</vt:lpstr>
      <vt:lpstr>48）水産業の販路の開拓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立岩 里生太（復興庁本庁）</dc:creator>
  <cp:lastModifiedBy>竜介 武田</cp:lastModifiedBy>
  <cp:revision>312</cp:revision>
  <dcterms:created xsi:type="dcterms:W3CDTF">2021-04-27T00:46:29Z</dcterms:created>
  <dcterms:modified xsi:type="dcterms:W3CDTF">2023-01-05T08:34:31Z</dcterms:modified>
</cp:coreProperties>
</file>