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20"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54442"/>
            <a:ext cx="9683261" cy="2011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・国の代行による漁港の早期復旧と漁港機能の高度化</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石巻漁港や気仙沼漁港では、管理者である県に代わって、国が災害復旧の代行事業を実施し、早期の復旧を支援。</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石巻漁港等では、震災を機に高度衛生管理に対応した荷さばき所（魚市場）や耐震強化した岸壁を一体的に整備。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・国・県の助成による漁業・養殖業の早期再開</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水産庁は「復興支援プロジェクトチーム」を設置し、チーム員を被災地に派遣し、現地支援体制を整備した。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・水産業・水産加工業の協業化・組織化による事業再開</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宮城県気仙沼市鹿折地区では、被災した水産加工業者</a:t>
            </a:r>
            <a:r>
              <a:rPr kumimoji="1" lang="en-US" altLang="ja-JP" sz="1200" dirty="0">
                <a:solidFill>
                  <a:schemeClr val="tx1"/>
                </a:solidFill>
                <a:latin typeface="游明朝" panose="02020400000000000000" pitchFamily="18" charset="-128"/>
                <a:ea typeface="游明朝" panose="02020400000000000000" pitchFamily="18" charset="-128"/>
              </a:rPr>
              <a:t>17</a:t>
            </a:r>
            <a:r>
              <a:rPr kumimoji="1" lang="ja-JP" altLang="en-US" sz="1200" dirty="0">
                <a:solidFill>
                  <a:schemeClr val="tx1"/>
                </a:solidFill>
                <a:latin typeface="游明朝" panose="02020400000000000000" pitchFamily="18" charset="-128"/>
                <a:ea typeface="游明朝" panose="02020400000000000000" pitchFamily="18" charset="-128"/>
              </a:rPr>
              <a:t>社が参加し、複数の大手商社が支援する気仙沼鹿折加工協同組合を設立し、汎用性の高い施設を地区内に整備し、業務効率化を図るとともに、施設を共同保有することで設備投資の費用の大幅軽減を実現。</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47</a:t>
            </a:r>
            <a:r>
              <a:rPr lang="ja-JP" altLang="en-US" dirty="0"/>
              <a:t>）水産業の事業再開に向けた取組</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大項目：３．農林水産業</a:t>
            </a:r>
            <a:endParaRPr kumimoji="1" lang="en-US" altLang="ja-JP" sz="1400" dirty="0">
              <a:solidFill>
                <a:schemeClr val="tx1"/>
              </a:solidFill>
            </a:endParaRPr>
          </a:p>
        </p:txBody>
      </p:sp>
      <p:sp>
        <p:nvSpPr>
          <p:cNvPr id="7" name="正方形/長方形 6"/>
          <p:cNvSpPr/>
          <p:nvPr/>
        </p:nvSpPr>
        <p:spPr>
          <a:xfrm>
            <a:off x="105508" y="950638"/>
            <a:ext cx="9683261" cy="1013629"/>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漁業施設・設備の復旧をどのように進めるか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漁業・養殖業の早期再開にどのように取り組むか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水産業・水産加工業者はどのように事業再開に取り組むか</a:t>
            </a:r>
          </a:p>
        </p:txBody>
      </p:sp>
      <p:sp>
        <p:nvSpPr>
          <p:cNvPr id="10" name="正方形/長方形 9"/>
          <p:cNvSpPr/>
          <p:nvPr/>
        </p:nvSpPr>
        <p:spPr>
          <a:xfrm>
            <a:off x="105508" y="4151567"/>
            <a:ext cx="9683261" cy="25918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漁港施設の早期復旧とあわせて新たなニーズに応える漁港機能を強化する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水産業の早期復旧のため、国の代行による主要漁港の復旧を行う。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高度衛生管理に対応した魚市場の整備や耐震強化した岸壁を整備する。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現地支援体制を迅速に整備し、国・県の多様な支援制度を適切に活用できるようにする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国・県の支援制度を迅速に周知し、適切に活用できるようにすることで、早期再開を実現する。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協業化・組織化により事業の再生と効率的な経営を実現する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漁船シェアリングにより、漁の早期再開を実現する。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組合のつながりを活かして組合員の団結力を高める。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経営規模の小さい水産加工業者は、協業化や組合設立により効率的な経営体制を構築する。</a:t>
            </a: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309893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5303</TotalTime>
  <Words>488</Words>
  <Application>Microsoft Macintosh PowerPoint</Application>
  <PresentationFormat>A4 210 x 297 mm</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47）水産業の事業再開に向けた取組</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311</cp:revision>
  <dcterms:created xsi:type="dcterms:W3CDTF">2021-04-27T00:46:29Z</dcterms:created>
  <dcterms:modified xsi:type="dcterms:W3CDTF">2023-01-05T08:34:23Z</dcterms:modified>
</cp:coreProperties>
</file>