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19"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7" y="1785084"/>
            <a:ext cx="9683261" cy="23635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・先端技術の導入による生産性の向上</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宮城県気仙沼市小泉地区では、地元の農家によって株式会社サンフレッシュ小泉農園が設立され、大規模養液栽培施設を整備。当該施設では最先端の</a:t>
            </a:r>
            <a:r>
              <a:rPr kumimoji="1" lang="en-US" altLang="ja-JP" sz="1200" dirty="0">
                <a:solidFill>
                  <a:schemeClr val="tx1"/>
                </a:solidFill>
                <a:latin typeface="游明朝" panose="02020400000000000000" pitchFamily="18" charset="-128"/>
                <a:ea typeface="游明朝" panose="02020400000000000000" pitchFamily="18" charset="-128"/>
              </a:rPr>
              <a:t>ICT</a:t>
            </a:r>
            <a:r>
              <a:rPr kumimoji="1" lang="ja-JP" altLang="en-US" sz="1200" dirty="0">
                <a:solidFill>
                  <a:schemeClr val="tx1"/>
                </a:solidFill>
                <a:latin typeface="游明朝" panose="02020400000000000000" pitchFamily="18" charset="-128"/>
                <a:ea typeface="游明朝" panose="02020400000000000000" pitchFamily="18" charset="-128"/>
              </a:rPr>
              <a:t>技術が導入されており、ハウス内での養液の制御等の管理をコンピュータで行うとともに、作物の生育状況等の記録・分析を行い、収量の向上や経費削減効果につなげており、国際認証である「グローバル</a:t>
            </a:r>
            <a:r>
              <a:rPr kumimoji="1" lang="en-US" altLang="ja-JP" sz="1200" dirty="0">
                <a:solidFill>
                  <a:schemeClr val="tx1"/>
                </a:solidFill>
                <a:latin typeface="游明朝" panose="02020400000000000000" pitchFamily="18" charset="-128"/>
                <a:ea typeface="游明朝" panose="02020400000000000000" pitchFamily="18" charset="-128"/>
              </a:rPr>
              <a:t>GAP</a:t>
            </a:r>
            <a:r>
              <a:rPr kumimoji="1" lang="ja-JP" altLang="en-US" sz="1200" dirty="0">
                <a:solidFill>
                  <a:schemeClr val="tx1"/>
                </a:solidFill>
                <a:latin typeface="游明朝" panose="02020400000000000000" pitchFamily="18" charset="-128"/>
                <a:ea typeface="游明朝" panose="02020400000000000000" pitchFamily="18" charset="-128"/>
              </a:rPr>
              <a:t>」を取得している。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・農業生産法人と製造業の連携による新たな農業ビジネスの創出</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農業生産法人である舞台ファーム株式会社とアイリスオーヤマ株式会社が共同出資して、宮城県亘理町に新会社舞台アグリイノベーション株式会社を設立し、若手農家への営農指導や生産農家とコメの全量買取契約を結ぶなど農作物のサプライチェーンの維持・拡大に貢献。</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・農業と製造業・サービス業との連携・融合</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福島県いわき市の有限会社とまとランドいわきでは、市内にレストランや収穫体験ができる複合型農業体験施設「ワンダーファーム」を開設した。さらに、</a:t>
            </a:r>
            <a:r>
              <a:rPr kumimoji="1" lang="en-US" altLang="ja-JP" sz="1200" dirty="0">
                <a:solidFill>
                  <a:schemeClr val="tx1"/>
                </a:solidFill>
                <a:latin typeface="游明朝" panose="02020400000000000000" pitchFamily="18" charset="-128"/>
                <a:ea typeface="游明朝" panose="02020400000000000000" pitchFamily="18" charset="-128"/>
              </a:rPr>
              <a:t>JR</a:t>
            </a:r>
            <a:r>
              <a:rPr kumimoji="1" lang="ja-JP" altLang="en-US" sz="1200" dirty="0">
                <a:solidFill>
                  <a:schemeClr val="tx1"/>
                </a:solidFill>
                <a:latin typeface="游明朝" panose="02020400000000000000" pitchFamily="18" charset="-128"/>
                <a:ea typeface="游明朝" panose="02020400000000000000" pitchFamily="18" charset="-128"/>
              </a:rPr>
              <a:t>東日本との共同出資で、株式会社</a:t>
            </a:r>
            <a:r>
              <a:rPr kumimoji="1" lang="en-US" altLang="ja-JP" sz="1200" dirty="0">
                <a:solidFill>
                  <a:schemeClr val="tx1"/>
                </a:solidFill>
                <a:latin typeface="游明朝" panose="02020400000000000000" pitchFamily="18" charset="-128"/>
                <a:ea typeface="游明朝" panose="02020400000000000000" pitchFamily="18" charset="-128"/>
              </a:rPr>
              <a:t>JR</a:t>
            </a:r>
            <a:r>
              <a:rPr kumimoji="1" lang="ja-JP" altLang="en-US" sz="1200" dirty="0" err="1">
                <a:solidFill>
                  <a:schemeClr val="tx1"/>
                </a:solidFill>
                <a:latin typeface="游明朝" panose="02020400000000000000" pitchFamily="18" charset="-128"/>
                <a:ea typeface="游明朝" panose="02020400000000000000" pitchFamily="18" charset="-128"/>
              </a:rPr>
              <a:t>とまと</a:t>
            </a:r>
            <a:r>
              <a:rPr kumimoji="1" lang="ja-JP" altLang="en-US" sz="1200" dirty="0">
                <a:solidFill>
                  <a:schemeClr val="tx1"/>
                </a:solidFill>
                <a:latin typeface="游明朝" panose="02020400000000000000" pitchFamily="18" charset="-128"/>
                <a:ea typeface="游明朝" panose="02020400000000000000" pitchFamily="18" charset="-128"/>
              </a:rPr>
              <a:t>ランドいわきファームを設立し、首都圏での事業拡大を推進。</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46</a:t>
            </a:r>
            <a:r>
              <a:rPr kumimoji="1" lang="ja-JP" altLang="en-US" dirty="0"/>
              <a:t>）農林業の高度化・先進化</a:t>
            </a:r>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農業の生産性向上をどのように進めるか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農業経営の高度化・多角化をどのように進めるか</a:t>
            </a:r>
          </a:p>
        </p:txBody>
      </p:sp>
      <p:sp>
        <p:nvSpPr>
          <p:cNvPr id="11" name="正方形/長方形 10"/>
          <p:cNvSpPr/>
          <p:nvPr/>
        </p:nvSpPr>
        <p:spPr>
          <a:xfrm>
            <a:off x="105508" y="4283645"/>
            <a:ext cx="9683261" cy="230341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先端技術の導入により生産性を向上する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ICT</a:t>
            </a:r>
            <a:r>
              <a:rPr kumimoji="1" lang="ja-JP" altLang="en-US" sz="1200" dirty="0">
                <a:solidFill>
                  <a:schemeClr val="tx1"/>
                </a:solidFill>
                <a:latin typeface="ＭＳ 明朝" panose="02020609040205080304" pitchFamily="17" charset="-128"/>
                <a:ea typeface="ＭＳ 明朝" panose="02020609040205080304" pitchFamily="17" charset="-128"/>
              </a:rPr>
              <a:t>等の先端技術の導入により、農作物の安定的・効率的な生産を実現する。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異業種企業の連携により新たなビジネスモデルを創出する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spcBef>
                <a:spcPts val="600"/>
              </a:spcBef>
            </a:pPr>
            <a:r>
              <a:rPr kumimoji="1" lang="ja-JP" altLang="en-US" sz="1200" dirty="0">
                <a:solidFill>
                  <a:schemeClr val="tx1"/>
                </a:solidFill>
                <a:latin typeface="ＭＳ 明朝" panose="02020609040205080304" pitchFamily="17" charset="-128"/>
                <a:ea typeface="ＭＳ 明朝" panose="02020609040205080304" pitchFamily="17" charset="-128"/>
              </a:rPr>
              <a:t>　・ 異業種企業の連携により、お互いの強み・技術を活かしあうことで、新たなビジネスモデルを創出する。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異業種と連携した多角的な事業を展開する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農作物の生産に加え、加工・販売事業、飲食事業、観光事業等、多角的な事業を展開する。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異業種と連携した販路の拡大に取り組む。</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6884995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5303</TotalTime>
  <Words>458</Words>
  <Application>Microsoft Macintosh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46）農林業の高度化・先進化</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310</cp:revision>
  <dcterms:created xsi:type="dcterms:W3CDTF">2021-04-27T00:46:29Z</dcterms:created>
  <dcterms:modified xsi:type="dcterms:W3CDTF">2023-01-05T08:34:06Z</dcterms:modified>
</cp:coreProperties>
</file>