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10"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40982"/>
            <a:ext cx="9683261" cy="22976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・緊急事態への対応や外部生産委託などによる事業継続</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名取市の株式会社オイルプラントナトリでは、事業継続計画（ＢＣＰ）に基づき、津波被災時には工場の重要な設備を安全に停止、タンクローリーなどの運転手に車両を内陸に向けて避難させて被害を最小限に留め、</a:t>
            </a:r>
            <a:r>
              <a:rPr kumimoji="1" lang="ja-JP" altLang="en-US" sz="1200" dirty="0">
                <a:solidFill>
                  <a:srgbClr val="FF0000"/>
                </a:solidFill>
                <a:latin typeface="游明朝" panose="02020400000000000000" pitchFamily="18" charset="-128"/>
                <a:ea typeface="游明朝" panose="02020400000000000000" pitchFamily="18" charset="-128"/>
              </a:rPr>
              <a:t>岩手県や山形県の</a:t>
            </a:r>
            <a:r>
              <a:rPr kumimoji="1" lang="ja-JP" altLang="en-US" sz="1200" dirty="0">
                <a:solidFill>
                  <a:schemeClr val="tx1"/>
                </a:solidFill>
                <a:latin typeface="游明朝" panose="02020400000000000000" pitchFamily="18" charset="-128"/>
                <a:ea typeface="游明朝" panose="02020400000000000000" pitchFamily="18" charset="-128"/>
              </a:rPr>
              <a:t>同業者に廃油を持ち込んで精製を続けた。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・産業支援機関のネットワークによる事業再開支援</a:t>
            </a:r>
            <a:r>
              <a:rPr kumimoji="1" lang="ja-JP" altLang="en-US" sz="1200" dirty="0">
                <a:solidFill>
                  <a:schemeClr val="tx1"/>
                </a:solidFill>
              </a:rPr>
              <a:t>（課題①②）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日本商工会議所は、全国の商工会議所会員の遊休機械等を被災した中小企業に提供する「遊休機械無償マッチング支援プロジェクト」を実施、早期の事業再開に大きく貢献。</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・グループ補助金による施設・設備の復旧支援</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釜石市のミネックス株式会社は、グループ補助金を活用して肥料製造施設等を整備し、原料供給事業者等と共同で肥料の迅速・安定供給を可能とするサプライチェーンの構築を行い、除塩対策用肥料等の供給により津波被災地域の農業再開に貢献。</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kumimoji="1" lang="en-US" altLang="ja-JP" dirty="0"/>
              <a:t>37</a:t>
            </a:r>
            <a:r>
              <a:rPr kumimoji="1" lang="ja-JP" altLang="en-US" dirty="0"/>
              <a:t>）事業再開に向けた取組</a:t>
            </a:r>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大項目：１．産業の創造的復興</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中小企業の早期の事業再開をどのように支援するか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被災した施設・設備の復旧をどのように進めるか</a:t>
            </a:r>
          </a:p>
        </p:txBody>
      </p:sp>
      <p:sp>
        <p:nvSpPr>
          <p:cNvPr id="10" name="正方形/長方形 9"/>
          <p:cNvSpPr/>
          <p:nvPr/>
        </p:nvSpPr>
        <p:spPr>
          <a:xfrm>
            <a:off x="105508" y="4170181"/>
            <a:ext cx="9683261" cy="207822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被災企業の事業継続・再開に向け、企業間連携や産業支援機関によるサポートを行う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平時より</a:t>
            </a:r>
            <a:r>
              <a:rPr kumimoji="1" lang="en-US" altLang="ja-JP" sz="1200" dirty="0">
                <a:solidFill>
                  <a:schemeClr val="tx1"/>
                </a:solidFill>
                <a:latin typeface="ＭＳ 明朝" panose="02020609040205080304" pitchFamily="17" charset="-128"/>
                <a:ea typeface="ＭＳ 明朝" panose="02020609040205080304" pitchFamily="17" charset="-128"/>
              </a:rPr>
              <a:t>BCP</a:t>
            </a:r>
            <a:r>
              <a:rPr kumimoji="1" lang="ja-JP" altLang="en-US" sz="1200" dirty="0">
                <a:solidFill>
                  <a:schemeClr val="tx1"/>
                </a:solidFill>
                <a:latin typeface="ＭＳ 明朝" panose="02020609040205080304" pitchFamily="17" charset="-128"/>
                <a:ea typeface="ＭＳ 明朝" panose="02020609040205080304" pitchFamily="17" charset="-128"/>
              </a:rPr>
              <a:t>を策定し、外部生産委託も含めた緊急事態への対応を取り決めておく。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早期の事業再開ができるよう、組合や専門家によるサポートなど、早期に支援体制を確立する。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被災地域の経済・雇用の早期回復には、事業者グループによる共同事業を促進する。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仮設工場等の用地確保や設備の導入を支援する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市町村内に仮設工場等の用地を確保できない場合、自治体間の連携により市町村外に用地を確保する。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産業支援機関のネットワークや中小企業グループへの支援措置を活用し設備を復旧する。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39455334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5301</TotalTime>
  <Words>456</Words>
  <Application>Microsoft Macintosh PowerPoint</Application>
  <PresentationFormat>A4 210 x 297 mm</PresentationFormat>
  <Paragraphs>24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37）事業再開に向けた取組</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301</cp:revision>
  <dcterms:created xsi:type="dcterms:W3CDTF">2021-04-27T00:46:29Z</dcterms:created>
  <dcterms:modified xsi:type="dcterms:W3CDTF">2023-01-05T08:31:46Z</dcterms:modified>
</cp:coreProperties>
</file>