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33"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15579"/>
            <a:ext cx="9683261" cy="24991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・災害時相互応援協定を通じた応援職員の確保</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多賀城市では、震災前から県内全市町村等と災害時相互応援協定を、太宰府市・奈良市とは友好都市提携を結んでおり、発災時には、下水道施設、文化財の復旧支援などを中心に、職員の派遣が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岩手県釜石市では、震災前から県内市町村及び愛知県東海市と災害時相互応援協定を結んでおり、発災直後から応援職員の派遣や緊急物資の供給で迅速な支援を得ることができた。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・災害受援計画の策定</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a:t>
            </a:r>
            <a:r>
              <a:rPr kumimoji="1" lang="en-US" altLang="ja-JP" sz="1200" dirty="0">
                <a:solidFill>
                  <a:schemeClr val="tx1"/>
                </a:solidFill>
                <a:latin typeface="游明朝" panose="02020400000000000000" pitchFamily="18" charset="-128"/>
                <a:ea typeface="游明朝" panose="02020400000000000000" pitchFamily="18" charset="-128"/>
              </a:rPr>
              <a:t>2014</a:t>
            </a:r>
            <a:r>
              <a:rPr kumimoji="1" lang="ja-JP" altLang="en-US" sz="1200" dirty="0">
                <a:solidFill>
                  <a:schemeClr val="tx1"/>
                </a:solidFill>
                <a:latin typeface="游明朝" panose="02020400000000000000" pitchFamily="18" charset="-128"/>
                <a:ea typeface="游明朝" panose="02020400000000000000" pitchFamily="18" charset="-128"/>
              </a:rPr>
              <a:t>年３月に「岩手県災害時受援応援計画」を策定し、応援職員に支援を求めるべき業務の明確化や、他の都道府県に対する人的・物支要請や支援申し出の調整等を行う受援班の配置などを定めた。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・広域ブロック内の応援主幹県による受援調整支援</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宮城県では、北海道・東北８道県の相互応援協定（ブロック協定）の応援主幹県（山形県）の提案により、応援県との調整の場が設けられ、多数の地方公共団体から支援を受け入れることができた。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60</a:t>
            </a:r>
            <a:r>
              <a:rPr lang="ja-JP" altLang="en-US" dirty="0"/>
              <a:t>）応援職員の確保等（受入地方公共団体の取組）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被災地方公共団体は応援職員をどのように確保するか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受援体制をどのように整備するか</a:t>
            </a:r>
          </a:p>
        </p:txBody>
      </p:sp>
      <p:sp>
        <p:nvSpPr>
          <p:cNvPr id="10" name="正方形/長方形 9"/>
          <p:cNvSpPr/>
          <p:nvPr/>
        </p:nvSpPr>
        <p:spPr>
          <a:xfrm>
            <a:off x="105508" y="4240108"/>
            <a:ext cx="9683261" cy="26048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同時被災を避けるため、複数地方公共団体間で災害時応援協定を結び、協働の防災訓練を実施するなど、平時から連携関係を築いておく</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友好都市協定の締結地方公共団体との間で災害時応援協定を締結する。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災害時の応援を確実なものとするため、遠方の地方公共団体も含め、複数の地方公共団体と協定を結んでおく。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応援職員の受け入れを円滑に実施するための受援計画を策定する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応援職員を受入れる受援組織を災害対策本部に整備し、派遣地方公共団体や受入所属との調整を円滑に行う。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業務を円滑に継続できるよう、業務の指示を行う指揮命令者と受援担当者を複数名配置する。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ブロック協定で被災県に代わって受援調整を行う都道府県をあらかじめ定めておく</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都道府県の広域ブロック協定で被災県に代わって応援職員の受入れ等の受援調整業務を行う都道府県をあらかじめ複数県定めておく。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4053730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5309</TotalTime>
  <Words>539</Words>
  <Application>Microsoft Macintosh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60）応援職員の確保等（受入地方公共団体の取組）</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327</cp:revision>
  <dcterms:created xsi:type="dcterms:W3CDTF">2021-04-27T00:46:29Z</dcterms:created>
  <dcterms:modified xsi:type="dcterms:W3CDTF">2023-01-05T08:40:04Z</dcterms:modified>
</cp:coreProperties>
</file>