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32"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24048"/>
            <a:ext cx="9683261" cy="23423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・本業を生かした多様な支援</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株式会社資生堂は、被災者へのスキンケア等の美容サービスを行う「ビューティ支援活動」や、気仙地区の商材を集めて社内で販売する「復興支援マルシェ」の支援を実施。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・長期にわたる支援</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ヤマトグループは、発災直後から宅急便１個につき</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円の寄付を「ヤマト福祉財団」に行うことによって、総額</a:t>
            </a:r>
            <a:r>
              <a:rPr kumimoji="1" lang="en-US" altLang="ja-JP" sz="1200" dirty="0">
                <a:solidFill>
                  <a:schemeClr val="tx1"/>
                </a:solidFill>
                <a:latin typeface="游明朝" panose="02020400000000000000" pitchFamily="18" charset="-128"/>
                <a:ea typeface="游明朝" panose="02020400000000000000" pitchFamily="18" charset="-128"/>
              </a:rPr>
              <a:t>142</a:t>
            </a:r>
            <a:r>
              <a:rPr kumimoji="1" lang="ja-JP" altLang="en-US" sz="1200" dirty="0">
                <a:solidFill>
                  <a:schemeClr val="tx1"/>
                </a:solidFill>
                <a:latin typeface="游明朝" panose="02020400000000000000" pitchFamily="18" charset="-128"/>
                <a:ea typeface="游明朝" panose="02020400000000000000" pitchFamily="18" charset="-128"/>
              </a:rPr>
              <a:t>億円の「東日本大震災生活・産業基盤復興再生募金」を創設し、</a:t>
            </a:r>
            <a:r>
              <a:rPr kumimoji="1" lang="en-US" altLang="ja-JP" sz="1200" dirty="0">
                <a:solidFill>
                  <a:schemeClr val="tx1"/>
                </a:solidFill>
                <a:latin typeface="游明朝" panose="02020400000000000000" pitchFamily="18" charset="-128"/>
                <a:ea typeface="游明朝" panose="02020400000000000000" pitchFamily="18" charset="-128"/>
              </a:rPr>
              <a:t>2017</a:t>
            </a:r>
            <a:r>
              <a:rPr kumimoji="1" lang="ja-JP" altLang="en-US" sz="1200" dirty="0">
                <a:solidFill>
                  <a:schemeClr val="tx1"/>
                </a:solidFill>
                <a:latin typeface="游明朝" panose="02020400000000000000" pitchFamily="18" charset="-128"/>
                <a:ea typeface="游明朝" panose="02020400000000000000" pitchFamily="18" charset="-128"/>
              </a:rPr>
              <a:t>年までの期間で、被災３県の水産業、農業、商工業、生活を対象に</a:t>
            </a:r>
            <a:r>
              <a:rPr kumimoji="1" lang="en-US" altLang="ja-JP" sz="1200" dirty="0">
                <a:solidFill>
                  <a:schemeClr val="tx1"/>
                </a:solidFill>
                <a:latin typeface="游明朝" panose="02020400000000000000" pitchFamily="18" charset="-128"/>
                <a:ea typeface="游明朝" panose="02020400000000000000" pitchFamily="18" charset="-128"/>
              </a:rPr>
              <a:t>31</a:t>
            </a:r>
            <a:r>
              <a:rPr kumimoji="1" lang="ja-JP" altLang="en-US" sz="1200" dirty="0">
                <a:solidFill>
                  <a:schemeClr val="tx1"/>
                </a:solidFill>
                <a:latin typeface="游明朝" panose="02020400000000000000" pitchFamily="18" charset="-128"/>
                <a:ea typeface="游明朝" panose="02020400000000000000" pitchFamily="18" charset="-128"/>
              </a:rPr>
              <a:t>事業を支援。</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・国・地方公共団体、</a:t>
            </a:r>
            <a:r>
              <a:rPr kumimoji="1" lang="en-US" altLang="ja-JP" sz="1200" b="1" dirty="0">
                <a:solidFill>
                  <a:schemeClr val="tx1"/>
                </a:solidFill>
              </a:rPr>
              <a:t>NPO</a:t>
            </a:r>
            <a:r>
              <a:rPr kumimoji="1" lang="ja-JP" altLang="en-US" sz="1200" b="1" dirty="0">
                <a:solidFill>
                  <a:schemeClr val="tx1"/>
                </a:solidFill>
              </a:rPr>
              <a:t>との協働・連携</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武田薬品工業株式会社は、日本</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センターと実施している協働事業「タケダ・いのちとくらし再生プログラム」で、被災地での福祉・保健支援や雇用創出に繋がる生活基盤の整備支援、</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のリーダー育成などの支援を実施。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59</a:t>
            </a:r>
            <a:r>
              <a:rPr lang="ja-JP" altLang="en-US" dirty="0"/>
              <a:t>）民間企業による復興支援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企業は自らの特色を生かしどのように復興を支援するか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企業はどのように国・地方公共団体、</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と連携・協働し復興支援を行うか</a:t>
            </a:r>
          </a:p>
        </p:txBody>
      </p:sp>
      <p:sp>
        <p:nvSpPr>
          <p:cNvPr id="10" name="正方形/長方形 9"/>
          <p:cNvSpPr/>
          <p:nvPr/>
        </p:nvSpPr>
        <p:spPr>
          <a:xfrm>
            <a:off x="105508" y="4123262"/>
            <a:ext cx="9683261" cy="26031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本業を生かした支援、企業間連携を生かした迅速な支援を行い、それを継続する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被災地の情報の集約を行い、企業等に広く発信する。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企業の規模に応じて義援金や救援物資の寄付などの支援を行う。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企業の技術力を生かして行政機関や</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では対応できない被災者支援を行う。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平時から社会貢献活動に取り組み、その経験を生かす。</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社員の自発的なボランティア活動をサポートする。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国や地方公共団体、</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等との協働・連携により企業支援を活性化する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行政機関の支援が十分に及ばない取組に対して資金的な支援を行う。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等による多様な取組に対する資金的な支援や協働事業を行う。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企業のノウハウを活かし、行政機関や</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等と連携して被災者支援やコミュニティ復興支援等を行う。</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2392104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5309</TotalTime>
  <Words>483</Words>
  <Application>Microsoft Macintosh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59）民間企業による復興支援</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326</cp:revision>
  <dcterms:created xsi:type="dcterms:W3CDTF">2021-04-27T00:46:29Z</dcterms:created>
  <dcterms:modified xsi:type="dcterms:W3CDTF">2023-01-05T08:39:56Z</dcterms:modified>
</cp:coreProperties>
</file>