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9"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79"/>
            <a:ext cx="9683261" cy="264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・行政機関、住民、事業主、地権者等によるコミュニティ再構築に向けた協働戦略</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岩手県大船渡市では、復興の拠点として整備したキャッセン大船渡で、商店街区を基軸としたコミュニティを形成。</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都市デザインワークスでは、屋敷林である居久根（いぐね）を再生・継承することを目的に据えて、町内会と市をつなぎ、災害危険区域の線引きの変更などまちづくり計画に反映させることで、移転、現地再建、移転希望が混在するコミュニティの再生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・移住促進・若者の起業支援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ja-JP" altLang="en-US" sz="1200" dirty="0" err="1">
                <a:solidFill>
                  <a:schemeClr val="tx1"/>
                </a:solidFill>
                <a:latin typeface="游明朝" panose="02020400000000000000" pitchFamily="18" charset="-128"/>
                <a:ea typeface="游明朝" panose="02020400000000000000" pitchFamily="18" charset="-128"/>
              </a:rPr>
              <a:t>まる</a:t>
            </a:r>
            <a:r>
              <a:rPr kumimoji="1" lang="ja-JP" altLang="en-US" sz="1200" dirty="0">
                <a:solidFill>
                  <a:schemeClr val="tx1"/>
                </a:solidFill>
                <a:latin typeface="游明朝" panose="02020400000000000000" pitchFamily="18" charset="-128"/>
                <a:ea typeface="游明朝" panose="02020400000000000000" pitchFamily="18" charset="-128"/>
              </a:rPr>
              <a:t>オフィスが運営する「気仙沼市移住・定住支援センター</a:t>
            </a:r>
            <a:r>
              <a:rPr kumimoji="1" lang="en-US" altLang="ja-JP" sz="1200" dirty="0">
                <a:solidFill>
                  <a:schemeClr val="tx1"/>
                </a:solidFill>
                <a:latin typeface="游明朝" panose="02020400000000000000" pitchFamily="18" charset="-128"/>
                <a:ea typeface="游明朝" panose="02020400000000000000" pitchFamily="18" charset="-128"/>
              </a:rPr>
              <a:t>MINATO</a:t>
            </a:r>
            <a:r>
              <a:rPr kumimoji="1" lang="ja-JP" altLang="en-US" sz="1200" dirty="0">
                <a:solidFill>
                  <a:schemeClr val="tx1"/>
                </a:solidFill>
                <a:latin typeface="游明朝" panose="02020400000000000000" pitchFamily="18" charset="-128"/>
                <a:ea typeface="游明朝" panose="02020400000000000000" pitchFamily="18" charset="-128"/>
              </a:rPr>
              <a:t>」では、震災で人口が減少する気仙沼市への移住者誘致、移住者の定住サポートを実施。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・資金源の確保によるソーシャルビジネスにおける雇用の創出</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復興支援チーム（現：一般社団法人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は、株式会社ウインウイン、株式会社パソナ東北創生と共同で、復興庁の委託事業「企業間専門人材派遣支援モデル事業」を実施し、求人する企業が持つ経営課題や人材ニーズの把握等、採用と企業への定着のための研修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56</a:t>
            </a:r>
            <a:r>
              <a:rPr kumimoji="1" lang="ja-JP" altLang="en-US" dirty="0"/>
              <a:t>）</a:t>
            </a:r>
            <a:r>
              <a:rPr lang="en-US" altLang="ja-JP" dirty="0"/>
              <a:t>NPO</a:t>
            </a:r>
            <a:r>
              <a:rPr lang="ja-JP" altLang="en-US" dirty="0"/>
              <a:t>等による地域コミュニティの再生支援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人と人とのつながりが強い地域コミュニティの再生をどのように支援するか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就労の機会喪失と人口流出への歯止めをどのように実現するか</a:t>
            </a:r>
          </a:p>
        </p:txBody>
      </p:sp>
      <p:sp>
        <p:nvSpPr>
          <p:cNvPr id="10" name="正方形/長方形 9"/>
          <p:cNvSpPr/>
          <p:nvPr/>
        </p:nvSpPr>
        <p:spPr>
          <a:xfrm>
            <a:off x="105508" y="4383799"/>
            <a:ext cx="9683261" cy="246117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等が様々な主体を結び、コミュニティの再生に向けた協働戦略を構築する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エリアマネジメントの手法を活用し、行政機関、住民、事業主、地権者等が協働で地域を再生する。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地域の既存資源を軸としてコミュニティを再構築する。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まちづくりの過程に住民が参加することで、地域の協働を促進する。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等が地域の魅力の発信を通じた移住・定住の促進や、企業と連携した就労支援を実施する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地域の魅力を発信し、空き家を持つ人と地方移住を考える人を結び、定住を促進する。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若者の起業を支援し、若者の定着を促進する。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社会貢献を目指す主体と連携し、福祉事業所における障害者の就労を支援する。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「社会事業コーディネーター」機能を担い、社会貢献に積極的な企業等と連携し、災害を契機として生じる諸課題を解決する。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0696291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5308</TotalTime>
  <Words>554</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56）NPO等による地域コミュニティの再生支援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322</cp:revision>
  <dcterms:created xsi:type="dcterms:W3CDTF">2021-04-27T00:46:29Z</dcterms:created>
  <dcterms:modified xsi:type="dcterms:W3CDTF">2023-01-05T08:39:08Z</dcterms:modified>
</cp:coreProperties>
</file>