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4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0660"/>
            <a:ext cx="9683261" cy="2292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・伝承施設と慰霊・交流施設との一体的整備とオンラインガイド</a:t>
            </a:r>
            <a:r>
              <a:rPr kumimoji="1" lang="ja-JP" altLang="en-US" sz="1200" dirty="0">
                <a:solidFill>
                  <a:schemeClr val="tx1"/>
                </a:solidFill>
              </a:rPr>
              <a:t>（課題①）</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釜石市では、利便性の良い鵜住居駅前に震災伝承と防災学習の推進施設「いのちをつなぐ未来館」、慰霊追悼施設「釜石祈りのパーク」及び観光交流拠点施設を一体的に配置することで、持続可能な伝承につなげている。オンラインでの語り部や館内ガイドも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・次世代を担う若者の主体的な伝承活動</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女川町立女川中学校では、生徒たちが町内にあるすべての浜の津波到達地点より高い所に「女川いのちの石碑」の建立を目指す活動「女川いのちの石碑プロジェクト」等を展開。中学卒業後は、「女川いのちの教科書」作成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・震災伝承活動の課題共有や全国発信の場づくり</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2016</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月から毎年、宮城県南三陸町等において「全国被災地語り部シンポジウム」が開催され、震災の風化防止や後世への継承に関する様々な取組の紹介や意見交換を実施。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kumimoji="1" lang="en-US" altLang="ja-JP" dirty="0"/>
              <a:t>66</a:t>
            </a:r>
            <a:r>
              <a:rPr kumimoji="1" lang="ja-JP" altLang="en-US" dirty="0"/>
              <a:t>）災害の記憶・記録・経験の継承</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大項目：３．記憶・記録の継承</a:t>
            </a: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震災の経験を生かすためにどのような伝承プログラムを作成するか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次世代の伝承の担い手をどのように育成するか</a:t>
            </a:r>
          </a:p>
        </p:txBody>
      </p:sp>
      <p:sp>
        <p:nvSpPr>
          <p:cNvPr id="10" name="正方形/長方形 9"/>
          <p:cNvSpPr/>
          <p:nvPr/>
        </p:nvSpPr>
        <p:spPr>
          <a:xfrm>
            <a:off x="105508" y="4061329"/>
            <a:ext cx="9683261" cy="24873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再び悲惨な被害を繰り返さぬよう、効果的に震災学習ができる伝承プログラム等を整備する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被災経験者による語り部や震災遺構の見学、体験型学習など、震災の経験を効果的に追体験できるプログラムを作成する。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行政機関・地域住民・</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団体・学校などが協働・連携して伝承活動を行うことや、震災伝承のみならず観光や産業などを組み合わせることで、活動の持続性・有用性を高める。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震災伝承や防災教育に関わる機会の創出や活動継続に向けた支援を行う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学校や地域において若者世代が震災伝承や防災活動に関わる機会を提供し、震災の経験を伝える重要性や活動方法について学べるようにする。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震災伝承に必要な知識・技術の習得機会の提供や助成金等により活動の企画・継続を支援する。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行政機関等によって、各地の伝承活動の現状や課題を共有するとともに、全国に発信する場を設け、取組の普及・拡大につなげる。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9429790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5310</TotalTime>
  <Words>524</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66）災害の記憶・記録・経験の継承</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334</cp:revision>
  <dcterms:created xsi:type="dcterms:W3CDTF">2021-04-27T00:46:29Z</dcterms:created>
  <dcterms:modified xsi:type="dcterms:W3CDTF">2023-01-05T08:41:22Z</dcterms:modified>
</cp:coreProperties>
</file>