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3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30876"/>
            <a:ext cx="9683261" cy="289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・復旧・復興の拠点としての新庁舎の整備</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大槌町では、役場機能をいったん中央公民館に移転した後、大槌小学校校庭に仮庁舎を設置し、大槌小学校校舎も庁舎として利用。その後、総務省が創設した市町村行政機能応急復旧補助金を活用し、町役場への改修工事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・業務継続のための人材の確保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大槌町、陸前高田市は、それぞれの業務の継続に必要な人員を確保するため、県市長会・県町村会を通じて応援職員の派遣要請を行い、各市町村から支援の申し出があった。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・国・県の人材の活用による組織の立直し</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大槌町では、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月、部局長ポスト９人のうち６人に国・県からの出向者を充て、幹部職員として経験の浅い町職員をサポートする体制強化を図った。また、国と県の職員をそれぞれ副町長とし、副町長３人体制で組織の立直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・移転先地方公共団体による行政機能の確保</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福島県双葉町は、３月</a:t>
            </a:r>
            <a:r>
              <a:rPr kumimoji="1" lang="en-US" altLang="ja-JP" sz="1200" dirty="0">
                <a:solidFill>
                  <a:schemeClr val="tx1"/>
                </a:solidFill>
                <a:latin typeface="游明朝" panose="02020400000000000000" pitchFamily="18" charset="-128"/>
                <a:ea typeface="游明朝" panose="02020400000000000000" pitchFamily="18" charset="-128"/>
              </a:rPr>
              <a:t>12</a:t>
            </a:r>
            <a:r>
              <a:rPr kumimoji="1" lang="ja-JP" altLang="en-US" sz="1200" dirty="0">
                <a:solidFill>
                  <a:schemeClr val="tx1"/>
                </a:solidFill>
                <a:latin typeface="游明朝" panose="02020400000000000000" pitchFamily="18" charset="-128"/>
                <a:ea typeface="游明朝" panose="02020400000000000000" pitchFamily="18" charset="-128"/>
              </a:rPr>
              <a:t>日から町民とともに役場機能を同県川俣町に、４月１日から埼玉県の加須市内の旧埼玉県立騎西高校に移転し、「双葉町埼玉支所」を設置。加須市では、</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年３月に「加須市双葉町支援対策本部」を設置し、市民や関係団体の協力を得て避難支援を行った。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63</a:t>
            </a:r>
            <a:r>
              <a:rPr lang="ja-JP" altLang="en-US" dirty="0"/>
              <a:t>）行政機能の継続支援</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大項目：２．行政機関相互の連携</a:t>
            </a:r>
            <a:endParaRPr kumimoji="1" lang="en-US" altLang="ja-JP" sz="1400" dirty="0">
              <a:solidFill>
                <a:schemeClr val="tx1"/>
              </a:solidFill>
            </a:endParaRPr>
          </a:p>
        </p:txBody>
      </p:sp>
      <p:sp>
        <p:nvSpPr>
          <p:cNvPr id="8" name="正方形/長方形 7"/>
          <p:cNvSpPr/>
          <p:nvPr/>
        </p:nvSpPr>
        <p:spPr>
          <a:xfrm>
            <a:off x="105508" y="950638"/>
            <a:ext cx="9683261" cy="43402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庁舎が被災した地方公共団体はどのように行政機能を継続するか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549021"/>
            <a:ext cx="9683261" cy="2232781"/>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速やかに仮庁舎を確保する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被災地方公共団体は復旧・復興業務の推進に必要な仮庁舎を確保する。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県は被災地方公共団体の行政機能の回復を支援する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県は、行政機能が不全状態に陥った被災市町村に対して、仮庁舎の整備や職員の派遣、住民基本台帳などデータの復旧により行政機能の回復を支援する。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県外移転先の地方公共団体の協力により被災地方公共団体の行政機能の移転を支援する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行政機能の移転先の地方公共団体が、被災地方公共団体が業務を行うための仮庁舎の整備や避難者への支援を行う。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9704858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5310</TotalTime>
  <Words>510</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63）行政機能の継続支援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331</cp:revision>
  <dcterms:created xsi:type="dcterms:W3CDTF">2021-04-27T00:46:29Z</dcterms:created>
  <dcterms:modified xsi:type="dcterms:W3CDTF">2023-01-05T08:40:52Z</dcterms:modified>
</cp:coreProperties>
</file>