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00"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2101637"/>
            <a:ext cx="9683261" cy="1808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・建設型応急住宅の長期利用に向けた修繕</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岩手県では、（一財）県建設住宅センターに委託して保守管理センターを設置し、不具合・修繕要請の窓口を一元化。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特にプレハブ型の居住性向上に向けて、暑さ・寒さ対策、バリアフリー対策等に様々な取り組みがされた。一方で、その影響もあり、宮城県では、当初見込み</a:t>
            </a:r>
            <a:r>
              <a:rPr kumimoji="1" lang="en-US" altLang="ja-JP" sz="1200" dirty="0">
                <a:solidFill>
                  <a:schemeClr val="tx1"/>
                </a:solidFill>
                <a:latin typeface="游明朝" panose="02020400000000000000" pitchFamily="18" charset="-128"/>
                <a:ea typeface="游明朝" panose="02020400000000000000" pitchFamily="18" charset="-128"/>
              </a:rPr>
              <a:t>552</a:t>
            </a:r>
            <a:r>
              <a:rPr kumimoji="1" lang="ja-JP" altLang="en-US" sz="1200" dirty="0">
                <a:solidFill>
                  <a:schemeClr val="tx1"/>
                </a:solidFill>
                <a:latin typeface="游明朝" panose="02020400000000000000" pitchFamily="18" charset="-128"/>
                <a:ea typeface="游明朝" panose="02020400000000000000" pitchFamily="18" charset="-128"/>
              </a:rPr>
              <a:t>万円／戸よりも建設費が高騰し</a:t>
            </a:r>
            <a:r>
              <a:rPr kumimoji="1" lang="en-US" altLang="ja-JP" sz="1200" dirty="0">
                <a:solidFill>
                  <a:schemeClr val="tx1"/>
                </a:solidFill>
                <a:latin typeface="游明朝" panose="02020400000000000000" pitchFamily="18" charset="-128"/>
                <a:ea typeface="游明朝" panose="02020400000000000000" pitchFamily="18" charset="-128"/>
              </a:rPr>
              <a:t>744</a:t>
            </a:r>
            <a:r>
              <a:rPr kumimoji="1" lang="ja-JP" altLang="en-US" sz="1200" dirty="0">
                <a:solidFill>
                  <a:schemeClr val="tx1"/>
                </a:solidFill>
                <a:latin typeface="游明朝" panose="02020400000000000000" pitchFamily="18" charset="-128"/>
                <a:ea typeface="游明朝" panose="02020400000000000000" pitchFamily="18" charset="-128"/>
              </a:rPr>
              <a:t>万円／戸となった。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・空き室の有効活用</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厚労省は、空き住戸について、集会・談話のスペース、多人数世帯の複数戸利用、他自治体からの応援職員・ボランティア等の宿泊利用等としての例外的活用を今災害に限り認めたことにより、様々に有効活用が図ら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27</a:t>
            </a:r>
            <a:r>
              <a:rPr lang="ja-JP" altLang="en-US" dirty="0"/>
              <a:t>）建設型応急住宅の建物の維持管理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7"/>
            <a:ext cx="9683261" cy="10728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建物の長期利用に向けてどのように対応するか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被災地の気候やバリアフリー等に建設費も考慮しつつどのように配慮するか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空き室をどのように活用するか</a:t>
            </a:r>
          </a:p>
        </p:txBody>
      </p:sp>
      <p:sp>
        <p:nvSpPr>
          <p:cNvPr id="10" name="正方形/長方形 9"/>
          <p:cNvSpPr/>
          <p:nvPr/>
        </p:nvSpPr>
        <p:spPr>
          <a:xfrm>
            <a:off x="105508" y="3996269"/>
            <a:ext cx="9683261" cy="2429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被災状況を踏まえて長期の維持管理対策を検討する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賃貸型応急住宅（２年間で１戸あたり</a:t>
            </a:r>
            <a:r>
              <a:rPr kumimoji="1" lang="en-US" altLang="ja-JP" sz="1200" dirty="0">
                <a:solidFill>
                  <a:schemeClr val="tx1"/>
                </a:solidFill>
                <a:latin typeface="ＭＳ 明朝" panose="02020609040205080304" pitchFamily="17" charset="-128"/>
                <a:ea typeface="ＭＳ 明朝" panose="02020609040205080304" pitchFamily="17" charset="-128"/>
              </a:rPr>
              <a:t>183</a:t>
            </a:r>
            <a:r>
              <a:rPr kumimoji="1" lang="ja-JP" altLang="en-US" sz="1200" dirty="0">
                <a:solidFill>
                  <a:schemeClr val="tx1"/>
                </a:solidFill>
                <a:latin typeface="ＭＳ 明朝" panose="02020609040205080304" pitchFamily="17" charset="-128"/>
                <a:ea typeface="ＭＳ 明朝" panose="02020609040205080304" pitchFamily="17" charset="-128"/>
              </a:rPr>
              <a:t>万円程度）を積極的に活用しつつ、被災状況を踏まえて、建設型応急住宅の供与を行う。なお、特定非常災害特別措置法の規定に基づき、都道府県知事等が応急仮設住宅の存続期間の延長許可をした場合には、維持管理を適切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やむを得ず空き室が発生した時は適切な対応を検討する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やむを得ず空き室が出た場合には、国と相談の上で用途廃止を行い、他用途に転用することも考えられる。なお、東日本大震災の特例として、空き室を大人数の世帯や他の地方公共団体等からの応援職員用等の宿舎に活用することが認められたケースがある。（ただし、これは東日本大震災のような大規模な災害時においてのみ特例的に認められ得るものであることに留意すること。）</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512212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5295</TotalTime>
  <Words>466</Words>
  <Application>Microsoft Macintosh PowerPoint</Application>
  <PresentationFormat>A4 210 x 297 mm</PresentationFormat>
  <Paragraphs>21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27）建設型応急住宅の建物の維持管理</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291</cp:revision>
  <dcterms:created xsi:type="dcterms:W3CDTF">2021-04-27T00:46:29Z</dcterms:created>
  <dcterms:modified xsi:type="dcterms:W3CDTF">2023-01-05T08:25:46Z</dcterms:modified>
</cp:coreProperties>
</file>