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5"/>
  </p:notesMasterIdLst>
  <p:sldIdLst>
    <p:sldId id="298" r:id="rId3"/>
    <p:sldId id="299"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3710"/>
            <a:ext cx="9683261" cy="3717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・必要戸数の調査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保健福祉部との協議や、市町村からの入居申込数の聞き取り等を踏まえ、数次にわたり必要戸数を見直した。賃貸型応急仮設住宅への入居者が多く、必要戸数の検討に時間を要した宮城県や福島県よりも早い時期に必要戸数を確保できた。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・用地の確保</a:t>
            </a:r>
            <a:r>
              <a:rPr kumimoji="1" lang="ja-JP" altLang="en-US" sz="1200" dirty="0">
                <a:solidFill>
                  <a:schemeClr val="tx1"/>
                </a:solidFill>
              </a:rPr>
              <a:t>（課題①） 　</a:t>
            </a:r>
            <a:endParaRPr kumimoji="1" lang="en-US" altLang="ja-JP" sz="1200"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岩手県釜石市花露辺地区では、災害公営住宅用地等との優先順位を考慮し、あえて建設型応急住宅を地域に建設せず、民有地を活用する際には借料の支払いや固定資産税の減免を行った。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岩手県宮古市では、地域公共交通確保維持改善事業を活用し、バス停まで一定の距離がある仮設住宅に対し、新規バス路線の運行やバス停までの送迎タクシーの運行等を行った。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・建設型応急住宅整備支援のための職員派遣</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国土交通省では、発災直後から東北地方整備局や被災３県へ駐在職員を派遣。</a:t>
            </a:r>
            <a:r>
              <a:rPr kumimoji="1" lang="en-US" altLang="ja-JP" sz="1200" dirty="0">
                <a:solidFill>
                  <a:schemeClr val="tx1"/>
                </a:solidFill>
                <a:latin typeface="游明朝" panose="02020400000000000000" pitchFamily="18" charset="-128"/>
                <a:ea typeface="游明朝" panose="02020400000000000000" pitchFamily="18" charset="-128"/>
              </a:rPr>
              <a:t>27</a:t>
            </a:r>
            <a:r>
              <a:rPr kumimoji="1" lang="ja-JP" altLang="en-US" sz="1200" dirty="0">
                <a:solidFill>
                  <a:schemeClr val="tx1"/>
                </a:solidFill>
                <a:latin typeface="游明朝" panose="02020400000000000000" pitchFamily="18" charset="-128"/>
                <a:ea typeface="游明朝" panose="02020400000000000000" pitchFamily="18" charset="-128"/>
              </a:rPr>
              <a:t>行政庁や</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は建設用地調査のため技術職員を派遣。</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・建設業者の確保・木造仮設住宅の実現</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建設型応急住宅の建設に当たっては、膨大な建設が見込まれたため、事前に災害協定を結んでいたプレハブ建築協会の上部団体にも要請が行われ、ハウスメーカーも建設に当たった。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岩手県では、公募要件を低く設定し中小工務店の参入を促した。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・高齢化や生活利便性等に配慮した建設</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入居者同士が協力できる共用の食堂等を併設するグループホーム型、介護等のサポート拠点を併設した建設型応急住宅の建設。</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どのように大量の建設型応急住宅を迅速に確保するか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どのように高齢化や生活利便性等に配慮するか</a:t>
            </a:r>
          </a:p>
        </p:txBody>
      </p:sp>
      <p:sp>
        <p:nvSpPr>
          <p:cNvPr id="10" name="二等辺三角形 9"/>
          <p:cNvSpPr/>
          <p:nvPr/>
        </p:nvSpPr>
        <p:spPr>
          <a:xfrm rot="10800000">
            <a:off x="3989248" y="578549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62080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115447" y="1041400"/>
            <a:ext cx="9683261" cy="51900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平時からの被害想定に基づく必要建設戸数を想定しておく</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災害後の建設型応急住宅建設戸数を賃貸型応急住宅の供給等も踏まえて適切に計算する方法を確認し、それに基づいた想定（訓練）をしておく。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建設戸数の算定に当たっては、必要に応じて建設部局と支援物資受入を行う福祉部局とで協力する。また、必要戸数の見積もり後も、被災住民への意向調査等によりニーズ把握を行い、必要に応じ戸数の見直し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なお、（意向の変化などにより）建設型応急住宅にある程度の空きが発生することはやむを得ないことから、空きの想定を事前に国と協議した上で必要戸数の算定を行う。</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想定必要戸数に応じた建設用地の確保対策等を講じる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災害前より、建設用地に充てられる公共用地や民有地を選定し、がれき置き場、復興住宅用地等との調整を検討しておく。民有地の借用にむけては借料等の検討をしておく。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市町村内に適切な用地が確保できない場合は、周辺の市町村と連携を検討しておく。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通の便が悪い土地への建設が予想される際には民間バス事業者や地域等と連携し、新規路線の運行を検討するほか、住民要望による運行ルートの変更・増便を行う等変化する地域の利用ニーズに柔軟に対応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学校校庭など応急仮設住宅の供与に使用した場合に、本来目的での使用に対し支障を及ぼすおそれのある土地については、建設型応急住宅の建設地としての利用は可能な限り避けるよう留意する。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建設に係る業者・団体等との協定など事前の連携対策を講じる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建設事業者団体や、地元建設業者などと平時より協定を結ぶなどして、建設型応急住宅の建設にむけての情報交換、資材部材・人員の確認等を行い、災害時の対応について備えておく。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高齢化や生活利便性に配慮した応急仮設住宅の仕様を検討する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バリアフリーやコミュニティケアなど高齢化や生活利便性、建設地の気候などに配慮した様々なタイプの建設型応急住宅の建設が可能となっており、それらの課題（建設の速さ、費用、入居者間の公平性など）も踏まえつつ、自らの地域に適した建設型応急住宅のタイプを災害前から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817350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5294</TotalTime>
  <Words>970</Words>
  <Application>Microsoft Macintosh PowerPoint</Application>
  <PresentationFormat>A4 210 x 297 mm</PresentationFormat>
  <Paragraphs>43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26）建設型応急住宅の確保</vt:lpstr>
      <vt:lpstr>26）建設型応急住宅の確保</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290</cp:revision>
  <dcterms:created xsi:type="dcterms:W3CDTF">2021-04-27T00:46:29Z</dcterms:created>
  <dcterms:modified xsi:type="dcterms:W3CDTF">2023-01-05T08:25:30Z</dcterms:modified>
</cp:coreProperties>
</file>