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297"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520839"/>
            <a:ext cx="9683261" cy="22383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・行政における取組体制の整備</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岩手県大船渡市では、移転元地等の土地活用の推進を専従的に担当する部署を設置し取組を進めた。　　 </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・ニーズや土地の状況に応じた移転元地等の多様な活用</a:t>
            </a:r>
            <a:r>
              <a:rPr kumimoji="1" lang="ja-JP" altLang="en-US" sz="1200" dirty="0">
                <a:solidFill>
                  <a:schemeClr val="tx1"/>
                </a:solidFill>
              </a:rPr>
              <a:t>（課題①） 　</a:t>
            </a:r>
            <a:endParaRPr kumimoji="1" lang="en-US" altLang="ja-JP" sz="1200"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宮城県東松島市大曲浜地区では、移転元地を活用して土地区画整理事業により事業用地が造成され、運輸業や建設業等の立地を実施。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宮城県岩沼市では、農山漁村地域復興基盤総合整備事業を活用し、大区画の</a:t>
            </a:r>
            <a:r>
              <a:rPr kumimoji="1" lang="ja-JP" altLang="en-US" sz="1200" dirty="0" err="1">
                <a:solidFill>
                  <a:schemeClr val="tx1"/>
                </a:solidFill>
                <a:latin typeface="游明朝" panose="02020400000000000000" pitchFamily="18" charset="-128"/>
                <a:ea typeface="游明朝" panose="02020400000000000000" pitchFamily="18" charset="-128"/>
              </a:rPr>
              <a:t>ほ</a:t>
            </a:r>
            <a:r>
              <a:rPr kumimoji="1" lang="ja-JP" altLang="en-US" sz="1200" dirty="0">
                <a:solidFill>
                  <a:schemeClr val="tx1"/>
                </a:solidFill>
                <a:latin typeface="游明朝" panose="02020400000000000000" pitchFamily="18" charset="-128"/>
                <a:ea typeface="游明朝" panose="02020400000000000000" pitchFamily="18" charset="-128"/>
              </a:rPr>
              <a:t>場を整備するとともに農業用施設用地としても活用。</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福島県南相馬市では、福島イノベーション・コースト構想の一環として、災害危険区域に「福島ロボットテストフィールド」を整備。</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・土地情報提供等による民間活用の推進</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岩手県宮古市では、赤浜地区の移転元地について、インフラや利用上の法規の状況等を示した「土地カルテ」を公表するとともに、移転元地と一体利用できる可能性がある民有地も示す取組を実施。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25</a:t>
            </a:r>
            <a:r>
              <a:rPr lang="ja-JP" altLang="en-US" dirty="0"/>
              <a:t>）移転元地等の効率的な活用</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475391"/>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防災集団移転促進事業の移転元地等をどのように効率的に活用するか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p:txBody>
      </p:sp>
      <p:sp>
        <p:nvSpPr>
          <p:cNvPr id="10" name="正方形/長方形 9"/>
          <p:cNvSpPr/>
          <p:nvPr/>
        </p:nvSpPr>
        <p:spPr>
          <a:xfrm>
            <a:off x="105508" y="3896235"/>
            <a:ext cx="9683261" cy="259768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① 土地のポテンシャル、ニーズに応じた移転元地等の多様な活用を検討する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災害危険区域であるという前提の下、移転元地等がもつポテンシャルやニーズにもとづいて、活用や保全の方針を検討し、必要に応じて土地の整序や基盤整備を行うことで新たな活用を促進する。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全ての移転元地を活用しなければならないということはなく、自然的・粗放的な保全も含め検討する。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関係者と連携して土地の有効活用に取組む</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移転元地は公有地であり、まずは、行政の取組が必須である。役場に専従組織を設置するなど行政の取組体制を整備する。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移転元地等は元々、住民の居住地であったことから地域住民の思い入れの強い場合もある。土地活用の方針について地域住民の合意形成を行う。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産業用地として活用する場合は企業への情報提供、コミュニティ活用や自然的な保全などでは地縁団体や</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等も重要な担い手になりうるので、土地のポテンシャル等に応じ、各方面の関係者と連携する。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36034702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5294</TotalTime>
  <Words>516</Words>
  <Application>Microsoft Macintosh PowerPoint</Application>
  <PresentationFormat>A4 210 x 297 mm</PresentationFormat>
  <Paragraphs>25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25）移転元地等の効率的な活用</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289</cp:revision>
  <dcterms:created xsi:type="dcterms:W3CDTF">2021-04-27T00:46:29Z</dcterms:created>
  <dcterms:modified xsi:type="dcterms:W3CDTF">2023-01-05T08:25:17Z</dcterms:modified>
</cp:coreProperties>
</file>