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296" r:id="rId3"/>
    <p:sldId id="342"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431549"/>
            <a:ext cx="9683261" cy="1489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・商業施設等復興のためのまちづくりの推進</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宮城県石巻市では、「石巻市まちなか再生計画」を策定し、「いしのまき元気</a:t>
            </a:r>
            <a:r>
              <a:rPr kumimoji="1" lang="ja-JP" altLang="en-US" sz="1200" dirty="0" err="1">
                <a:solidFill>
                  <a:schemeClr val="tx1"/>
                </a:solidFill>
                <a:latin typeface="游明朝" panose="02020400000000000000" pitchFamily="18" charset="-128"/>
                <a:ea typeface="游明朝" panose="02020400000000000000" pitchFamily="18" charset="-128"/>
              </a:rPr>
              <a:t>いちば</a:t>
            </a:r>
            <a:r>
              <a:rPr kumimoji="1" lang="ja-JP" altLang="en-US" sz="1200" dirty="0">
                <a:solidFill>
                  <a:schemeClr val="tx1"/>
                </a:solidFill>
                <a:latin typeface="游明朝" panose="02020400000000000000" pitchFamily="18" charset="-128"/>
                <a:ea typeface="游明朝" panose="02020400000000000000" pitchFamily="18" charset="-128"/>
              </a:rPr>
              <a:t>」等のにぎわいの拠点づくりが進められた。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・壊滅的な被害を受けた市街地の再建とエリアマネジメントによる付加価値の創造</a:t>
            </a:r>
            <a:r>
              <a:rPr kumimoji="1" lang="ja-JP" altLang="en-US" sz="1200" dirty="0">
                <a:solidFill>
                  <a:schemeClr val="tx1"/>
                </a:solidFill>
              </a:rPr>
              <a:t>（課題①④）</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土地・建物の所有と利用を分離し、事業者は借地上で早期に事業を再開できた。民間事業者とエリアマネジメント・パートナー契約を締結し、株式会社キャッセン大船渡が中心となって商業借地人の選定をはじめ地域の付加価値を高める事業を展開。</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4030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壊滅した中心市街地を早期に再建するにはどうすればよいか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災害前から空洞化していた中心市街地をどのように再生させるか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魅力あるまちなみを再生するにはどうすればよいか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④ 整備された空間を有効に活用するためにはどうすればよいか</a:t>
            </a:r>
          </a:p>
        </p:txBody>
      </p:sp>
      <p:sp>
        <p:nvSpPr>
          <p:cNvPr id="10" name="正方形/長方形 9"/>
          <p:cNvSpPr/>
          <p:nvPr/>
        </p:nvSpPr>
        <p:spPr>
          <a:xfrm>
            <a:off x="105508" y="3993870"/>
            <a:ext cx="9683261" cy="22799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空間整備と生業を連動させ持続可能な中心市街地再生とマネジメントを行う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土地・建物の所有と利用を分離し、早期に事業を再開させたり、消費者ニーズに応じたテナントを誘致したりするなど、エリアマネジメントによる持続可能なまちの再生をめざす。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災害前から都市計画マスタープランや立地適正化計画において、空間整備と生業のあり方を連動させて考える機会を行政、市民、事業者で設け、将来ビジョンを共有しておく。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中心市街地の再生に資する公共施設等の効果的な整備を行う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共施設の再整備は中心市街地の再生にとって貴重な資源となる。整備にあたっては、中長期的な視点で検討された既存のまちづくり計画や今後の人口動向などに鑑み、位置、規模、機能の集約化などを検討し効果的な整備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37818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584709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105508" y="999068"/>
            <a:ext cx="9683261" cy="19558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市民の誇りとなる新たなふるさと景観を形成する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単に商業業務機能の回復や誘致だけでなく、魅力ある</a:t>
            </a:r>
            <a:r>
              <a:rPr kumimoji="1" lang="ja-JP" altLang="en-US" sz="1200" dirty="0" err="1">
                <a:solidFill>
                  <a:schemeClr val="tx1"/>
                </a:solidFill>
                <a:latin typeface="ＭＳ 明朝" panose="02020609040205080304" pitchFamily="17" charset="-128"/>
                <a:ea typeface="ＭＳ 明朝" panose="02020609040205080304" pitchFamily="17" charset="-128"/>
              </a:rPr>
              <a:t>ま</a:t>
            </a:r>
            <a:r>
              <a:rPr kumimoji="1" lang="ja-JP" altLang="en-US" sz="1200" dirty="0">
                <a:solidFill>
                  <a:schemeClr val="tx1"/>
                </a:solidFill>
                <a:latin typeface="ＭＳ 明朝" panose="02020609040205080304" pitchFamily="17" charset="-128"/>
                <a:ea typeface="ＭＳ 明朝" panose="02020609040205080304" pitchFamily="17" charset="-128"/>
              </a:rPr>
              <a:t>ちなみづくりなどの景観形成を考えて事業を行う。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地域の暮らしの連続性やまちの歴史・文化を途切れさせないため、歴史的な街並みの再建、まちの記憶を継承する景観形成を行う。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関係者と連携して土地の有効活用の取組を行う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有効活用すべき土地が発生した場合には、民間のエリアマネジメント組織や不動産取引事業者等と連携した土地のマッチング等の取組が有効である。また、平時より、市街地における遊休土地の有効活用において同様の取組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103221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5294</TotalTime>
  <Words>614</Words>
  <Application>Microsoft Macintosh PowerPoint</Application>
  <PresentationFormat>A4 210 x 297 mm</PresentationFormat>
  <Paragraphs>35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24）中心市街地の再生・マネジメント</vt:lpstr>
      <vt:lpstr>24）中心市街地の再生・マネジメント</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288</cp:revision>
  <dcterms:created xsi:type="dcterms:W3CDTF">2021-04-27T00:46:29Z</dcterms:created>
  <dcterms:modified xsi:type="dcterms:W3CDTF">2023-01-05T08:25:00Z</dcterms:modified>
</cp:coreProperties>
</file>