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94"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41909"/>
            <a:ext cx="9683261" cy="2598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・特性を踏まえた市街地復興事業手法の選択</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宮城県岩沼市では、防災集団移転促進事業により被災集落を内陸に集団移転し、併せて商業施設の誘致や公立保育所の再建を実施。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岩手県大船渡市は中心市街地における早期の拠点整備のため、土地区画整理事業と併せ津波復興拠点整備事業を活用。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・漁業集落の復興まちづくり</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の花露辺地区では、防潮堤のない漁村復興まちづくりが選択され、同地区の災害危険区域では、漁業集落防災機能強化事業により漁業関連施設や集落道等が整備され、被災世帯は防災集団移転促進事業によって造成された高台に移転。</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・効果的な事業の組合せ</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野田村では、沿岸の被災した小規模集落について、集落のまとまりに配慮しつつ、高台移転あるいは生業を考慮した現地再建の意向を踏まえ、防災集団移転促進事業や漁業集落防災機能強化事業といった事業手法を選択・組み合せて再建、移転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宮城県石巻市では、津波で甚大な被害を受けた海岸に近い地区の住居は防災集団移転促進事業で内陸の地区に移転し、移転元地を含む区域は産業系の市街地として土地区画整理事業で整備。</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22</a:t>
            </a:r>
            <a:r>
              <a:rPr lang="ja-JP" altLang="en-US" dirty="0"/>
              <a:t>）まちの再建・移転の事業手法の工夫</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9"/>
            <a:ext cx="9683261" cy="498454"/>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まちの再建・移転において事業手法のどのような工夫ができるか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4270924"/>
            <a:ext cx="9683261" cy="21214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被災地の特性、住民の再建意向に応じて事業手法を選定し計画する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都市構造や被災状況、住民意向（現地再建、地区外再建等）を踏まえた上で、適切な事業手法を選定する。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複数の復興まちづくり事業手法の併用や、面的なまちづくり事業との一体的な災害公営住宅整備など、再建の選択肢を複数用意しておくことが、効果的な場合もある。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生じる被災者の再建意向の変化に対応するためには、換地を前提とする土地区画整理事業の事業区域（特に、比較的大きな投資を要すると見込まれる嵩上げ等盛土造成を行う区域）は必要最小限にとどめ、防災集団移転促進事業や津波復興拠点整備事業の買収型事業と組み合わせる、がけ地近接等危険住宅移転事業等の活用により自主再建を促進し、さらには事業地区や工区を分割して段階的に実施する等の手法が有効で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739716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5293</TotalTime>
  <Words>554</Words>
  <Application>Microsoft Macintosh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22）まちの再建・移転の事業手法の工夫</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286</cp:revision>
  <dcterms:created xsi:type="dcterms:W3CDTF">2021-04-27T00:46:29Z</dcterms:created>
  <dcterms:modified xsi:type="dcterms:W3CDTF">2023-01-05T08:24:33Z</dcterms:modified>
</cp:coreProperties>
</file>