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92"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80"/>
            <a:ext cx="9683261" cy="1880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・国・県・市町村間の総合調整</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岩手県大槌町では、復興まちづくり計画の策定に際し、防潮堤の整備だけでなく、後背地の土地利用も含めた包括的な議論を行い、町が防潮堤等の管理者と調整しながら検討を実施。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・持続可能なコンパクトなまちづくりの推進</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岩手県大船渡市では、居住区域や産業区域等のゾーニングを再編し、山側にコンパクトな居住区域を配する効率的な嵩上げを実施。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宮城県岩沼市では、複数地区からの集約移転が行われ、避難所・応急仮設住宅におけるコミュニティの維持と集団移転への合意形成のための話し合いの場を設けた。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宮城県山元町では、被災した</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の集落を３つの新市街地に集約移転し、コンパクトシティを目指した計画を策定。</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20</a:t>
            </a:r>
            <a:r>
              <a:rPr lang="ja-JP" altLang="en-US" dirty="0"/>
              <a:t>）復興まちづくり計画の策定</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計画上、まちの安全性をどう確保するか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計画上、まちの持続可能性をどう確保するか</a:t>
            </a:r>
          </a:p>
        </p:txBody>
      </p:sp>
      <p:sp>
        <p:nvSpPr>
          <p:cNvPr id="10" name="正方形/長方形 9"/>
          <p:cNvSpPr/>
          <p:nvPr/>
        </p:nvSpPr>
        <p:spPr>
          <a:xfrm>
            <a:off x="105508" y="3594024"/>
            <a:ext cx="9683261" cy="325550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分野横断的・総合的な観点を踏まえ計画を策定する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複数集落を集約再建する、既存の地域の隣接地に再建するなどにより、まちのコンパクト化を図り、さらに商業、産業、医療・福祉といった都市機能の誘致、まちづくりと整合を図った交通機能の確保等を行うことで、持続可能なまちの構造に変えてい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そのような市街地整備を進める前に、住民参加による丁寧な検討プロセスを経て、持続可能な地域づくりの将来ビジョンを関係者間で共有しておく。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将来的な人口減少、高齢化等を踏まえた適正な規模・内容を有し時間軸を考慮しつつ計画を立案する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人口減少、高齢化を始めとした社会経済情勢について災害による変化も踏まえ、ニーズ・需要を見極めたうえで、まちの持続可能性が確保された計画を策定する。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直後には、二度と被災を受けないような、ほぼリスクゼロの復興計画を希求する傾向も強いが、ハードによりリスクゼロを求めるのではなく、住民等の避難や土地利用などソフトも組み合わせリスクを減ずる総合的なまちづくりの考え方が重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事業を実施する過程においても、住民の再建意向は変化することから、特に工事規模が大きくなる嵩上げ造成は必要最小限のエリアに限る。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936875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5293</TotalTime>
  <Words>531</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20）復興まちづくり計画の策定</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284</cp:revision>
  <dcterms:created xsi:type="dcterms:W3CDTF">2021-04-27T00:46:29Z</dcterms:created>
  <dcterms:modified xsi:type="dcterms:W3CDTF">2023-01-05T08:23:58Z</dcterms:modified>
</cp:coreProperties>
</file>