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96926"/>
            <a:ext cx="9683261" cy="2304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・環境省「東日本大震災に係る災害廃棄物の処理指針（マスタープラン）」の策定</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環境省は災害廃棄物の早期処理を行うため、</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月までの処理を目標に「災害廃棄物の処理指針（マスタープラン）」を策定し、被災地方公共団体はこの指針に基づき、災害廃棄物処理実行計画を策定。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・地方公共団体の協力による広域処理</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被災した地方公共団体では処理施設が不足したため、廃棄物処理に余力のある地方公共団体と協力して広域処理が実施された。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・公共事業での再生利用</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環境省は、国土交通省・農林水産省と連絡会を立ち上げ、復興工事等で必要となる資材のリストの作成協力を要請し、廃棄物処理担当部局に提供するマッチングを実施した。災害廃棄物</a:t>
            </a:r>
            <a:r>
              <a:rPr kumimoji="1" lang="en-US" altLang="ja-JP" sz="1200" dirty="0">
                <a:solidFill>
                  <a:schemeClr val="tx1"/>
                </a:solidFill>
                <a:latin typeface="游明朝" panose="02020400000000000000" pitchFamily="18" charset="-128"/>
                <a:ea typeface="游明朝" panose="02020400000000000000" pitchFamily="18" charset="-128"/>
              </a:rPr>
              <a:t>81</a:t>
            </a:r>
            <a:r>
              <a:rPr kumimoji="1" lang="ja-JP" altLang="en-US" sz="1200" dirty="0">
                <a:solidFill>
                  <a:schemeClr val="tx1"/>
                </a:solidFill>
                <a:latin typeface="游明朝" panose="02020400000000000000" pitchFamily="18" charset="-128"/>
                <a:ea typeface="游明朝" panose="02020400000000000000" pitchFamily="18" charset="-128"/>
              </a:rPr>
              <a:t>％、津波堆積物</a:t>
            </a:r>
            <a:r>
              <a:rPr kumimoji="1" lang="en-US" altLang="ja-JP" sz="1200" dirty="0">
                <a:solidFill>
                  <a:schemeClr val="tx1"/>
                </a:solidFill>
                <a:latin typeface="游明朝" panose="02020400000000000000" pitchFamily="18" charset="-128"/>
                <a:ea typeface="游明朝" panose="02020400000000000000" pitchFamily="18" charset="-128"/>
              </a:rPr>
              <a:t>99</a:t>
            </a:r>
            <a:r>
              <a:rPr kumimoji="1" lang="ja-JP" altLang="en-US" sz="1200" dirty="0">
                <a:solidFill>
                  <a:schemeClr val="tx1"/>
                </a:solidFill>
                <a:latin typeface="游明朝" panose="02020400000000000000" pitchFamily="18" charset="-128"/>
                <a:ea typeface="游明朝" panose="02020400000000000000" pitchFamily="18" charset="-128"/>
              </a:rPr>
              <a:t>％が再生利用された。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・災害廃棄物等の再資源化</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太平洋セメント株式会社の大船渡工場では、災害廃棄物からセメントの資源化処理を行った。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33</a:t>
            </a:r>
            <a:r>
              <a:rPr lang="ja-JP" altLang="en-US" dirty="0"/>
              <a:t>）災害廃棄物の処理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大項目：２．交通・物流網等、インフラ整備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各地方公共団体では災害廃棄物をどのように処理するのか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災害廃棄物の広域的な処理や再生利用をどのように進めるのか</a:t>
            </a:r>
          </a:p>
        </p:txBody>
      </p:sp>
      <p:sp>
        <p:nvSpPr>
          <p:cNvPr id="10" name="正方形/長方形 9"/>
          <p:cNvSpPr/>
          <p:nvPr/>
        </p:nvSpPr>
        <p:spPr>
          <a:xfrm>
            <a:off x="105508" y="4241800"/>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災害前から各地方公共団体で災害廃棄物処理計画を策定する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災害廃棄物を撤去・処理するための仮置場の用地確保を準備しておく。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災害廃棄物の処理の進め方を関係行政機関や企業等と協議しておく。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大規模災害に備えた広域的な処理体制を検討する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広域的な災害廃棄物の処理体制を構築するために、地方環境事務所が中心となって設置する地域ブロック協議会で、関係者間の具体的な行動計画を策定しておく。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平時から地域ブロック単位で共同訓練を実施し、災害時に適切に対応できるようにしておく。なお、環境省では災害廃棄物処理に係る専門家等からなる「災害廃棄物処理支援ネットワーク（</a:t>
            </a:r>
            <a:r>
              <a:rPr kumimoji="1" lang="en-US" altLang="ja-JP" sz="1200" dirty="0" err="1">
                <a:solidFill>
                  <a:schemeClr val="tx1"/>
                </a:solidFill>
                <a:latin typeface="ＭＳ 明朝" panose="02020609040205080304" pitchFamily="17" charset="-128"/>
                <a:ea typeface="ＭＳ 明朝" panose="02020609040205080304" pitchFamily="17" charset="-128"/>
              </a:rPr>
              <a:t>D.Waste</a:t>
            </a:r>
            <a:r>
              <a:rPr kumimoji="1" lang="en-US" altLang="ja-JP" sz="1200" dirty="0">
                <a:solidFill>
                  <a:schemeClr val="tx1"/>
                </a:solidFill>
                <a:latin typeface="ＭＳ 明朝" panose="02020609040205080304" pitchFamily="17" charset="-128"/>
                <a:ea typeface="ＭＳ 明朝" panose="02020609040205080304" pitchFamily="17" charset="-128"/>
              </a:rPr>
              <a:t>-Net</a:t>
            </a:r>
            <a:r>
              <a:rPr kumimoji="1" lang="ja-JP" altLang="en-US" sz="1200" dirty="0">
                <a:solidFill>
                  <a:schemeClr val="tx1"/>
                </a:solidFill>
                <a:latin typeface="ＭＳ 明朝" panose="02020609040205080304" pitchFamily="17" charset="-128"/>
                <a:ea typeface="ＭＳ 明朝" panose="02020609040205080304" pitchFamily="17" charset="-128"/>
              </a:rPr>
              <a:t>）」を運用して、災害廃棄物に関するそれぞれの災害での対応を記録・検証し、知見を伝承するとともに、災害時に迅速に支援をできるよう、関係者間での情報交換をするなど、事業者・専門家・研究機関等との連携を図ってい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5767914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5299</TotalTime>
  <Words>526</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33）災害廃棄物の処理</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297</cp:revision>
  <dcterms:created xsi:type="dcterms:W3CDTF">2021-04-27T00:46:29Z</dcterms:created>
  <dcterms:modified xsi:type="dcterms:W3CDTF">2023-01-05T08:29:57Z</dcterms:modified>
</cp:coreProperties>
</file>