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4"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9449"/>
            <a:ext cx="9683261" cy="2471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・入居希望者への意向調査での工夫</a:t>
            </a:r>
            <a:r>
              <a:rPr kumimoji="1" lang="ja-JP" altLang="en-US" sz="1200" dirty="0">
                <a:solidFill>
                  <a:schemeClr val="tx1"/>
                </a:solidFill>
              </a:rPr>
              <a:t>（課題①②）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多くの被災した地方公共団体で、災害公営住宅の入居希望に関する意向調査を繰り返し実施する中で、高齢者等やコミュニティへの配慮、生活利便性の確保等に向けた聞き取りを実施。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・元の居住地近くでの建設と避難先での建設</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災害公営住宅を防災集団移転促進事業等の面的整備の造成地に一体的に建設することは用地確保の観点からみても有効であった。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一方、岩手県では、沿岸部からの人口流出を懸念し、内陸部の災害公営住宅の入居対象は、既に内陸部に避難していた者のみとした。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・コンパクトシティの形成や被災市街地の再生、生活利便性確保</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した元の市街地を再生させる目的で、土地区画整理事業での嵩上げ等を行った上で、震災時の浸水エリアに災害公営住宅を積極的に計画する事例があった。既存市街地が、建設型応急住宅や嵩上げ工事等のためすぐには使用できず、郊外部に建設される例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・住戸・住棟の工夫</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相互の見守りや挨拶等が生むリビングアクセス型、住戸をつなぐ屋内廊下、相談室兼生活援助員の事務室併設等の工夫があった。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31</a:t>
            </a:r>
            <a:r>
              <a:rPr lang="ja-JP" altLang="en-US" dirty="0"/>
              <a:t>）コミュニティ等に配慮した災害公営住宅の建設</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災害公営住宅の建設に際して高齢者・地域コミュニティへの配慮をどのように行うか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まちづくりとの調和、生活利便性の確保をどのように実現するか</a:t>
            </a:r>
          </a:p>
        </p:txBody>
      </p:sp>
      <p:sp>
        <p:nvSpPr>
          <p:cNvPr id="10" name="正方形/長方形 9"/>
          <p:cNvSpPr/>
          <p:nvPr/>
        </p:nvSpPr>
        <p:spPr>
          <a:xfrm>
            <a:off x="105508" y="4284135"/>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高齢者の見守りやコミュニティ形成のための方策を関係者と協議しつつ検討する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建設前に高齢者等やコミュニティへの配慮に向けた意向調査を丁寧に行う。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小規模の団地とすることで元々の居住地の近くなどにも建設しやすくし、地域コミュニティの維持に役立てる。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戸や住棟の計画においては、高齢者の見守りやコミュニティ形成のための工夫を行う。見守り等のサービスを行う事業者や担当部署、入居予定者等とより使いやすい空間について協議をした上で、より使いやすい住戸・住棟計画を検討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地域全体のまちづくりの方針を検討した上で災害公営住宅の建設を行う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コンパクトシティの形成や被災市街地の再生など中長期的なまちづくりの方針を検討した上で戦略的に災害公営住宅の立地や配置計画、建築計画、構造形式等を設定する。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建設型応急住宅の建設等他用途との用地調整など、土地利用の検討を事前に行う。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津波浸水エリアに災害公営住宅を建設する際には津波避難対策を講じる。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460603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5298</TotalTime>
  <Words>607</Words>
  <Application>Microsoft Macintosh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31）コミュニティ等に配慮した災害公営住宅の建設</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295</cp:revision>
  <dcterms:created xsi:type="dcterms:W3CDTF">2021-04-27T00:46:29Z</dcterms:created>
  <dcterms:modified xsi:type="dcterms:W3CDTF">2023-01-05T08:29:34Z</dcterms:modified>
</cp:coreProperties>
</file>