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03"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57916"/>
            <a:ext cx="9683261" cy="22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・災害公営住宅の建設に向けた繰り返しの意向調査</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多くの被災した地方公共団体で、災害公営住宅の入居希望に関する意向調査を繰り返し実施し、必要な戸数、仕様等を精査。</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国土交通省住宅局が被災地方公共団体の災害公営住宅建設への支援策等として、意向調査結果の分析を実施。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・多様な連携による建設の促進</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県と市町村で建設の役割分担が行われた（大規模共同住宅と小規模戸建て、原発避難者向けと津波地震被災者向け　等）</a:t>
            </a:r>
            <a:endParaRPr kumimoji="1" lang="en-US" altLang="ja-JP" sz="1200"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宮城県では、各市町からの要請を受けて、</a:t>
            </a:r>
            <a:r>
              <a:rPr kumimoji="1" lang="en-US" altLang="ja-JP" sz="1200" dirty="0">
                <a:solidFill>
                  <a:schemeClr val="tx1"/>
                </a:solidFill>
                <a:latin typeface="游明朝" panose="02020400000000000000" pitchFamily="18" charset="-128"/>
                <a:ea typeface="游明朝" panose="02020400000000000000" pitchFamily="18" charset="-128"/>
              </a:rPr>
              <a:t>UR</a:t>
            </a:r>
            <a:r>
              <a:rPr kumimoji="1" lang="ja-JP" altLang="en-US" sz="1200" dirty="0">
                <a:solidFill>
                  <a:schemeClr val="tx1"/>
                </a:solidFill>
                <a:latin typeface="游明朝" panose="02020400000000000000" pitchFamily="18" charset="-128"/>
                <a:ea typeface="游明朝" panose="02020400000000000000" pitchFamily="18" charset="-128"/>
              </a:rPr>
              <a:t>が設計から工事までを行い、完成した住宅を市町が買い取った。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地元の設計者・工務店・木材供給者等が生産能力を高めるために新たに設立した協議会に、市町村が木造戸建ての災害公営住宅の建設を一括で発注し、建設した災害公営住宅を買い取る方式もとられた。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30</a:t>
            </a:r>
            <a:r>
              <a:rPr lang="ja-JP" altLang="en-US" dirty="0"/>
              <a:t>）適切な量の災害公営住宅の早期整備</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どのように住民の入居意向を把握し、適切な戸数や仕様を決定するか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膨大な量の災害公営住宅をどのように建設するか</a:t>
            </a:r>
          </a:p>
        </p:txBody>
      </p:sp>
      <p:sp>
        <p:nvSpPr>
          <p:cNvPr id="10" name="正方形/長方形 9"/>
          <p:cNvSpPr/>
          <p:nvPr/>
        </p:nvSpPr>
        <p:spPr>
          <a:xfrm>
            <a:off x="105508" y="4157866"/>
            <a:ext cx="9683261" cy="1955838"/>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入居意向調査を繰り返し丁寧に行う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被災者の意向は時間が経過すると変化するため、災害公営住宅の建設前に入居者の意向調査を繰り返し丁寧に行うことを通じて必要戸数や仕様を適切に決定する。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多様な団体が連携、役割分担し整備を行う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大量整備が求められる場合には、市町村・都道府県・国、</a:t>
            </a:r>
            <a:r>
              <a:rPr kumimoji="1" lang="en-US" altLang="ja-JP" sz="1200" dirty="0">
                <a:solidFill>
                  <a:schemeClr val="tx1"/>
                </a:solidFill>
                <a:latin typeface="ＭＳ 明朝" panose="02020609040205080304" pitchFamily="17" charset="-128"/>
                <a:ea typeface="ＭＳ 明朝" panose="02020609040205080304" pitchFamily="17" charset="-128"/>
              </a:rPr>
              <a:t>UR</a:t>
            </a:r>
            <a:r>
              <a:rPr kumimoji="1" lang="ja-JP" altLang="en-US" sz="1200" dirty="0" err="1">
                <a:solidFill>
                  <a:schemeClr val="tx1"/>
                </a:solidFill>
                <a:latin typeface="ＭＳ 明朝" panose="02020609040205080304" pitchFamily="17" charset="-128"/>
                <a:ea typeface="ＭＳ 明朝" panose="02020609040205080304" pitchFamily="17" charset="-128"/>
              </a:rPr>
              <a:t>、</a:t>
            </a:r>
            <a:r>
              <a:rPr kumimoji="1" lang="ja-JP" altLang="en-US" sz="1200" dirty="0">
                <a:solidFill>
                  <a:schemeClr val="tx1"/>
                </a:solidFill>
                <a:latin typeface="ＭＳ 明朝" panose="02020609040205080304" pitchFamily="17" charset="-128"/>
                <a:ea typeface="ＭＳ 明朝" panose="02020609040205080304" pitchFamily="17" charset="-128"/>
              </a:rPr>
              <a:t>大手や地元の民間事業者等の間で役割分担し、ニーズに対応する。その際には、市街地部でのまとまった整備や集落における小単位での整備など地域の特性に応じた整備方法を検討する。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4787444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5298</TotalTime>
  <Words>424</Words>
  <Application>Microsoft Macintosh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30）適切な量の災害公営住宅の早期整備</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294</cp:revision>
  <dcterms:created xsi:type="dcterms:W3CDTF">2021-04-27T00:46:29Z</dcterms:created>
  <dcterms:modified xsi:type="dcterms:W3CDTF">2023-01-05T08:29:24Z</dcterms:modified>
</cp:coreProperties>
</file>