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810239"/>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・応急仮設住宅解消に向けた重層的支援、応急仮設住宅集約化計画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や宮城県では、特に学校校庭に建設された仮設団地の撤去に向け、入居者の再建方針調査、災害公営住宅等への入居支援・就労支援など、専門家と連携した重層的支援を実施。退去が進まず訴訟になったケースも見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また、市町村が集約化計画を策定して集約を進めたが、計画通りに進まない、未退去世帯がいる団地は撤去着手できない等もあった。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・退去後の再利用</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要望がある自治体・企業への資材無償譲渡や、福島県では移住体験施設としての活用も見られた。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2018</a:t>
            </a:r>
            <a:r>
              <a:rPr kumimoji="1" lang="ja-JP" altLang="en-US" sz="1200" dirty="0">
                <a:solidFill>
                  <a:schemeClr val="tx1"/>
                </a:solidFill>
                <a:latin typeface="游明朝" panose="02020400000000000000" pitchFamily="18" charset="-128"/>
                <a:ea typeface="游明朝" panose="02020400000000000000" pitchFamily="18" charset="-128"/>
              </a:rPr>
              <a:t>年の西日本豪雨で、福島県の木造建設型応急仮設住宅（</a:t>
            </a:r>
            <a:r>
              <a:rPr kumimoji="1" lang="en-US" altLang="ja-JP" sz="1200" dirty="0">
                <a:solidFill>
                  <a:schemeClr val="tx1"/>
                </a:solidFill>
                <a:latin typeface="游明朝" panose="02020400000000000000" pitchFamily="18" charset="-128"/>
                <a:ea typeface="游明朝" panose="02020400000000000000" pitchFamily="18" charset="-128"/>
              </a:rPr>
              <a:t>48</a:t>
            </a:r>
            <a:r>
              <a:rPr kumimoji="1" lang="ja-JP" altLang="en-US" sz="1200" dirty="0">
                <a:solidFill>
                  <a:schemeClr val="tx1"/>
                </a:solidFill>
                <a:latin typeface="游明朝" panose="02020400000000000000" pitchFamily="18" charset="-128"/>
                <a:ea typeface="游明朝" panose="02020400000000000000" pitchFamily="18" charset="-128"/>
              </a:rPr>
              <a:t>戸＋集会所）が岡山県総杜市に譲渡され、好評だった。</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他方、宮城県女川町ではスポーツ宿舎用等の転用案が出たが、恒久活用が難しい構造材料だったため、結局は解体された。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29</a:t>
            </a:r>
            <a:r>
              <a:rPr lang="ja-JP" altLang="en-US" dirty="0"/>
              <a:t>）建設型応急住宅の集約・解消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応急仮設住宅の集約・解消に向けた調整・支援をどのように行うか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退去後の建設型応急住宅をどのように再利用するか</a:t>
            </a:r>
          </a:p>
        </p:txBody>
      </p:sp>
      <p:sp>
        <p:nvSpPr>
          <p:cNvPr id="10" name="正方形/長方形 9"/>
          <p:cNvSpPr/>
          <p:nvPr/>
        </p:nvSpPr>
        <p:spPr>
          <a:xfrm>
            <a:off x="105508" y="3881937"/>
            <a:ext cx="9683261" cy="225639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集約化を最低限にするとともに、集約を実施する際には早い段階からの連携・検討・協議を行う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社会福祉協議会や弁護士など関連する専門家と災害前から連携しておく。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学校校庭を仮設団地の敷地にしない等、長期利用ができない場所は極力利用しないことが重要である。やむをえず学校校庭等を利用する際には早めの解消を見込んでおくなど、長期的な視点に立った検討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集約の可能性が出てきた際にできるだけ早い段階で居住者らと協議し備えを依頼する。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撤去前に、もしくは建設時から様々な施設への転用など再利用に向けた検討を行う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使命を終えた建設型応急住宅等の仮設施設やその部材は様々に有効活用できる可能性があり、撤去前に地域内外での再利用にむけた検討を行う。</a:t>
            </a: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2109460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5298</TotalTime>
  <Words>478</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29）建設型応急住宅の集約・解消</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293</cp:revision>
  <dcterms:created xsi:type="dcterms:W3CDTF">2021-04-27T00:46:29Z</dcterms:created>
  <dcterms:modified xsi:type="dcterms:W3CDTF">2023-01-05T08:29:07Z</dcterms:modified>
</cp:coreProperties>
</file>