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01"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17646"/>
            <a:ext cx="9683261" cy="2412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・地方公共団体のマッチングによる住宅供給、被災者自身による物件選定</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福島県いわき市では、当初、不動産関係団体の提供したリストに重複がある等によりマッチングが十分機能しなかったが、自治体職員による業者訪問などの多大なる努力により</a:t>
            </a:r>
            <a:r>
              <a:rPr kumimoji="1" lang="en-US" altLang="ja-JP" sz="1200" dirty="0">
                <a:solidFill>
                  <a:schemeClr val="tx1"/>
                </a:solidFill>
                <a:latin typeface="游明朝" panose="02020400000000000000" pitchFamily="18" charset="-128"/>
                <a:ea typeface="游明朝" panose="02020400000000000000" pitchFamily="18" charset="-128"/>
              </a:rPr>
              <a:t>695</a:t>
            </a:r>
            <a:r>
              <a:rPr kumimoji="1" lang="ja-JP" altLang="en-US" sz="1200" dirty="0">
                <a:solidFill>
                  <a:schemeClr val="tx1"/>
                </a:solidFill>
                <a:latin typeface="游明朝" panose="02020400000000000000" pitchFamily="18" charset="-128"/>
                <a:ea typeface="游明朝" panose="02020400000000000000" pitchFamily="18" charset="-128"/>
              </a:rPr>
              <a:t>戸が供給された。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厚労省通知（</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月</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日）により、被災者名義で契約しても事後的に応急仮設住宅として認められることとなり、多く活用された。他方、制度が正確に周知されず、県に苦情が殺到する等の混乱があった。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dirty="0">
                <a:solidFill>
                  <a:schemeClr val="tx1"/>
                </a:solidFill>
              </a:rPr>
              <a:t>・</a:t>
            </a:r>
            <a:r>
              <a:rPr kumimoji="1" lang="ja-JP" altLang="en-US" sz="1200" b="1" dirty="0">
                <a:solidFill>
                  <a:schemeClr val="tx1"/>
                </a:solidFill>
              </a:rPr>
              <a:t>民間賃貸住宅の円滑な活用についての協定の締結</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厚労省と国交省で、</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月、協定例を中間とりまとめとして公表、都道府県に締結推進を依頼。</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・入居に係る膨大な業務の外部委託</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宮城県では、被災地で最多の最大約</a:t>
            </a:r>
            <a:r>
              <a:rPr kumimoji="1" lang="en-US" altLang="ja-JP" sz="1200" dirty="0">
                <a:solidFill>
                  <a:schemeClr val="tx1"/>
                </a:solidFill>
                <a:latin typeface="游明朝" panose="02020400000000000000" pitchFamily="18" charset="-128"/>
                <a:ea typeface="游明朝" panose="02020400000000000000" pitchFamily="18" charset="-128"/>
              </a:rPr>
              <a:t>26,000</a:t>
            </a:r>
            <a:r>
              <a:rPr kumimoji="1" lang="ja-JP" altLang="en-US" sz="1200" dirty="0">
                <a:solidFill>
                  <a:schemeClr val="tx1"/>
                </a:solidFill>
                <a:latin typeface="游明朝" panose="02020400000000000000" pitchFamily="18" charset="-128"/>
                <a:ea typeface="游明朝" panose="02020400000000000000" pitchFamily="18" charset="-128"/>
              </a:rPr>
              <a:t>戸を提供したが、３者契約（家主・借り主たる県・入居者）の延長の度に再契約が発生したため、支払い業務を銀行に委託する等外部への業務委託を進めた。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28</a:t>
            </a:r>
            <a:r>
              <a:rPr lang="ja-JP" altLang="en-US" dirty="0"/>
              <a:t>）賃貸型応急住宅の確保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どのように既存の民間賃貸住宅を活用した賃貸型応急住宅を円滑に供給するか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大量供給に向けた膨大な業務をどのように処理するか</a:t>
            </a:r>
          </a:p>
        </p:txBody>
      </p:sp>
      <p:sp>
        <p:nvSpPr>
          <p:cNvPr id="10" name="正方形/長方形 9"/>
          <p:cNvSpPr/>
          <p:nvPr/>
        </p:nvSpPr>
        <p:spPr>
          <a:xfrm>
            <a:off x="105508" y="4220624"/>
            <a:ext cx="9683261" cy="25357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賃貸型応急住宅として提供可能な民間賃貸住宅の情報を把握する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関係団体等（不動産関係団体等）とあらかじめ協定を締結する。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関係団体等と契約の形態や入居期間、家賃などの借上条件を設定しておく</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地方公共団体によるマッチング方式、被災者自らが探す方式をあらかじめ検討しておく。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家主（貸主）・地方公共団体（借主）・被災者（入居者）との三者契約の形態や賃貸借契約による入居期間の設定、家賃の設定など借上げ条件を設定しておく。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貸主・入居者との膨大な契約事務を効率的に処理する仕組みを検討する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民間賃貸住宅の借上契約や家賃収納や供与期間延長等の膨大な事務処理を効率的に処理するため、応援職員等の活用を検討する。さらに事務が膨大な場合は関係府省にも相談をした上で関係団体等のコールセンター等を活用するなど、外部委託も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8729111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5295</TotalTime>
  <Words>537</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28）賃貸型応急住宅の確保</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292</cp:revision>
  <dcterms:created xsi:type="dcterms:W3CDTF">2021-04-27T00:46:29Z</dcterms:created>
  <dcterms:modified xsi:type="dcterms:W3CDTF">2023-01-05T08:25:56Z</dcterms:modified>
</cp:coreProperties>
</file>